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 id="2147483702" r:id="rId2"/>
  </p:sldMasterIdLst>
  <p:notesMasterIdLst>
    <p:notesMasterId r:id="rId5"/>
  </p:notesMasterIdLst>
  <p:sldIdLst>
    <p:sldId id="261" r:id="rId3"/>
    <p:sldId id="263" r:id="rId4"/>
  </p:sldIdLst>
  <p:sldSz cx="7775575" cy="10907713"/>
  <p:notesSz cx="6807200" cy="99393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934"/>
    <a:srgbClr val="85582B"/>
    <a:srgbClr val="35B597"/>
    <a:srgbClr val="926426"/>
    <a:srgbClr val="231815"/>
    <a:srgbClr val="5EB7E8"/>
    <a:srgbClr val="595757"/>
    <a:srgbClr val="EC6D81"/>
    <a:srgbClr val="E40081"/>
    <a:srgbClr val="2218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1584" y="-1794"/>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6" cy="498693"/>
          </a:xfrm>
          <a:prstGeom prst="rect">
            <a:avLst/>
          </a:prstGeom>
        </p:spPr>
        <p:txBody>
          <a:bodyPr vert="horz" lIns="91569" tIns="45785" rIns="91569" bIns="45785"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5841" y="0"/>
            <a:ext cx="2949786" cy="498693"/>
          </a:xfrm>
          <a:prstGeom prst="rect">
            <a:avLst/>
          </a:prstGeom>
        </p:spPr>
        <p:txBody>
          <a:bodyPr vert="horz" lIns="91569" tIns="45785" rIns="91569" bIns="45785" rtlCol="0"/>
          <a:lstStyle>
            <a:lvl1pPr algn="r">
              <a:defRPr sz="1100"/>
            </a:lvl1pPr>
          </a:lstStyle>
          <a:p>
            <a:fld id="{70F99883-74AE-4A2C-81B7-5B86A08198C0}" type="datetimeFigureOut">
              <a:rPr kumimoji="1" lang="ja-JP" altLang="en-US" smtClean="0"/>
              <a:t>2025/2/5</a:t>
            </a:fld>
            <a:endParaRPr kumimoji="1" lang="ja-JP" altLang="en-US"/>
          </a:p>
        </p:txBody>
      </p:sp>
      <p:sp>
        <p:nvSpPr>
          <p:cNvPr id="4" name="スライド イメージ プレースホルダー 3"/>
          <p:cNvSpPr>
            <a:spLocks noGrp="1" noRot="1" noChangeAspect="1"/>
          </p:cNvSpPr>
          <p:nvPr>
            <p:ph type="sldImg" idx="2"/>
          </p:nvPr>
        </p:nvSpPr>
        <p:spPr>
          <a:xfrm>
            <a:off x="2208213" y="1241425"/>
            <a:ext cx="2390775" cy="3355975"/>
          </a:xfrm>
          <a:prstGeom prst="rect">
            <a:avLst/>
          </a:prstGeom>
          <a:noFill/>
          <a:ln w="12700">
            <a:solidFill>
              <a:prstClr val="black"/>
            </a:solidFill>
          </a:ln>
        </p:spPr>
        <p:txBody>
          <a:bodyPr vert="horz" lIns="91569" tIns="45785" rIns="91569" bIns="45785"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569" tIns="45785" rIns="91569" bIns="4578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9"/>
            <a:ext cx="2949786" cy="498692"/>
          </a:xfrm>
          <a:prstGeom prst="rect">
            <a:avLst/>
          </a:prstGeom>
        </p:spPr>
        <p:txBody>
          <a:bodyPr vert="horz" lIns="91569" tIns="45785" rIns="91569" bIns="45785"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5841" y="9440649"/>
            <a:ext cx="2949786" cy="498692"/>
          </a:xfrm>
          <a:prstGeom prst="rect">
            <a:avLst/>
          </a:prstGeom>
        </p:spPr>
        <p:txBody>
          <a:bodyPr vert="horz" lIns="91569" tIns="45785" rIns="91569" bIns="45785" rtlCol="0" anchor="b"/>
          <a:lstStyle>
            <a:lvl1pPr algn="r">
              <a:defRPr sz="11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2/5/2025</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2/5/2025</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2/5/2025</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noEditPoints="1"/>
          </p:cNvSpPr>
          <p:nvPr>
            <p:ph type="ctrTitle"/>
          </p:nvPr>
        </p:nvSpPr>
        <p:spPr>
          <a:xfrm>
            <a:off x="583168" y="1785129"/>
            <a:ext cx="6609239" cy="3797500"/>
          </a:xfrm>
        </p:spPr>
        <p:txBody>
          <a:bodyPr anchor="b"/>
          <a:lstStyle>
            <a:lvl1pPr algn="ctr">
              <a:defRPr sz="5102"/>
            </a:lvl1pPr>
          </a:lstStyle>
          <a:p>
            <a:r>
              <a:rPr lang="ja-JP" altLang="en-US"/>
              <a:t>マスター タイトルの書式設定</a:t>
            </a:r>
            <a:endParaRPr lang="en-US" dirty="0"/>
          </a:p>
        </p:txBody>
      </p:sp>
      <p:sp>
        <p:nvSpPr>
          <p:cNvPr id="3" name="Subtitle 2"/>
          <p:cNvSpPr>
            <a:spLocks noGrp="1" noEditPoints="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pPr lvl="0"/>
            <a:r>
              <a:rPr lang="ja-JP" altLang="en-US"/>
              <a:t>マスター サブタイトルの書式設定</a:t>
            </a:r>
            <a:endParaRPr lang="en-US" dirty="0"/>
          </a:p>
        </p:txBody>
      </p:sp>
      <p:sp>
        <p:nvSpPr>
          <p:cNvPr id="4" name="Date Placeholder 3"/>
          <p:cNvSpPr>
            <a:spLocks noGrp="1" noEditPoints="1"/>
          </p:cNvSpPr>
          <p:nvPr>
            <p:ph type="dt" sz="half" idx="10"/>
          </p:nvPr>
        </p:nvSpPr>
        <p:spPr/>
        <p:txBody>
          <a:bodyPr/>
          <a:lstStyle/>
          <a:p>
            <a:fld id="{C764DE79-268F-4C1A-8933-263129D2AF90}" type="datetimeFigureOut">
              <a:rPr lang="en-US" smtClean="0"/>
              <a:t>2/5/2025</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4040179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ja-JP" altLang="en-US"/>
              <a:t>マスター タイトルの書式設定</a:t>
            </a:r>
            <a:endParaRPr lang="en-US" dirty="0"/>
          </a:p>
        </p:txBody>
      </p:sp>
      <p:sp>
        <p:nvSpPr>
          <p:cNvPr id="3" name="Content Placeholder 2"/>
          <p:cNvSpPr>
            <a:spLocks noGrp="1" noEditPoints="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noEditPoints="1"/>
          </p:cNvSpPr>
          <p:nvPr>
            <p:ph type="dt" sz="half" idx="10"/>
          </p:nvPr>
        </p:nvSpPr>
        <p:spPr/>
        <p:txBody>
          <a:bodyPr/>
          <a:lstStyle/>
          <a:p>
            <a:fld id="{C764DE79-268F-4C1A-8933-263129D2AF90}" type="datetimeFigureOut">
              <a:rPr lang="en-US" smtClean="0"/>
              <a:t>2/5/2025</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470347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30522" y="2719357"/>
            <a:ext cx="6706433" cy="4537305"/>
          </a:xfrm>
        </p:spPr>
        <p:txBody>
          <a:bodyPr anchor="b"/>
          <a:lstStyle>
            <a:lvl1pPr>
              <a:defRPr sz="5102"/>
            </a:lvl1pPr>
          </a:lstStyle>
          <a:p>
            <a:r>
              <a:rPr lang="ja-JP" altLang="en-US"/>
              <a:t>マスター タイトルの書式設定</a:t>
            </a:r>
            <a:endParaRPr lang="en-US" dirty="0"/>
          </a:p>
        </p:txBody>
      </p:sp>
      <p:sp>
        <p:nvSpPr>
          <p:cNvPr id="3" name="Text Placeholder 2"/>
          <p:cNvSpPr>
            <a:spLocks noGrp="1" noEditPoints="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noEditPoints="1"/>
          </p:cNvSpPr>
          <p:nvPr>
            <p:ph type="dt" sz="half" idx="10"/>
          </p:nvPr>
        </p:nvSpPr>
        <p:spPr/>
        <p:txBody>
          <a:bodyPr/>
          <a:lstStyle/>
          <a:p>
            <a:fld id="{C764DE79-268F-4C1A-8933-263129D2AF90}" type="datetimeFigureOut">
              <a:rPr lang="en-US" smtClean="0"/>
              <a:t>2/5/2025</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797644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ja-JP" altLang="en-US"/>
              <a:t>マスター タイトルの書式設定</a:t>
            </a:r>
            <a:endParaRPr lang="en-US" dirty="0"/>
          </a:p>
        </p:txBody>
      </p:sp>
      <p:sp>
        <p:nvSpPr>
          <p:cNvPr id="3" name="Content Placeholder 2"/>
          <p:cNvSpPr>
            <a:spLocks noGrp="1" noEditPoints="1"/>
          </p:cNvSpPr>
          <p:nvPr>
            <p:ph sz="half" idx="1"/>
          </p:nvPr>
        </p:nvSpPr>
        <p:spPr>
          <a:xfrm>
            <a:off x="534571"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noEditPoints="1"/>
          </p:cNvSpPr>
          <p:nvPr>
            <p:ph sz="half" idx="2"/>
          </p:nvPr>
        </p:nvSpPr>
        <p:spPr>
          <a:xfrm>
            <a:off x="3936385"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noEditPoints="1"/>
          </p:cNvSpPr>
          <p:nvPr>
            <p:ph type="dt" sz="half" idx="10"/>
          </p:nvPr>
        </p:nvSpPr>
        <p:spPr/>
        <p:txBody>
          <a:bodyPr/>
          <a:lstStyle/>
          <a:p>
            <a:fld id="{C764DE79-268F-4C1A-8933-263129D2AF90}" type="datetimeFigureOut">
              <a:rPr lang="en-US" smtClean="0"/>
              <a:t>2/5/2025</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7" name="Slide Number Placeholder 6"/>
          <p:cNvSpPr>
            <a:spLocks noGrp="1" noEditPoints="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4675214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noEditPoints="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noEditPoints="1"/>
          </p:cNvSpPr>
          <p:nvPr>
            <p:ph sz="half" idx="2"/>
          </p:nvPr>
        </p:nvSpPr>
        <p:spPr>
          <a:xfrm>
            <a:off x="535584" y="3984345"/>
            <a:ext cx="32894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noEditPoints="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noEditPoints="1"/>
          </p:cNvSpPr>
          <p:nvPr>
            <p:ph sz="quarter" idx="4"/>
          </p:nvPr>
        </p:nvSpPr>
        <p:spPr>
          <a:xfrm>
            <a:off x="3936385" y="3984345"/>
            <a:ext cx="33056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noEditPoints="1"/>
          </p:cNvSpPr>
          <p:nvPr>
            <p:ph type="dt" sz="half" idx="10"/>
          </p:nvPr>
        </p:nvSpPr>
        <p:spPr/>
        <p:txBody>
          <a:bodyPr/>
          <a:lstStyle/>
          <a:p>
            <a:fld id="{C764DE79-268F-4C1A-8933-263129D2AF90}" type="datetimeFigureOut">
              <a:rPr lang="en-US" smtClean="0"/>
              <a:t>2/5/2025</a:t>
            </a:fld>
            <a:endParaRPr lang="en-US" dirty="0"/>
          </a:p>
        </p:txBody>
      </p:sp>
      <p:sp>
        <p:nvSpPr>
          <p:cNvPr id="8" name="Footer Placeholder 7"/>
          <p:cNvSpPr>
            <a:spLocks noGrp="1" noEditPoints="1"/>
          </p:cNvSpPr>
          <p:nvPr>
            <p:ph type="ftr" sz="quarter" idx="11"/>
          </p:nvPr>
        </p:nvSpPr>
        <p:spPr/>
        <p:txBody>
          <a:bodyPr/>
          <a:lstStyle/>
          <a:p>
            <a:endParaRPr lang="en-US" dirty="0"/>
          </a:p>
        </p:txBody>
      </p:sp>
      <p:sp>
        <p:nvSpPr>
          <p:cNvPr id="9" name="Slide Number Placeholder 8"/>
          <p:cNvSpPr>
            <a:spLocks noGrp="1" noEditPoints="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149843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ja-JP" altLang="en-US"/>
              <a:t>マスター タイトルの書式設定</a:t>
            </a:r>
            <a:endParaRPr lang="en-US" dirty="0"/>
          </a:p>
        </p:txBody>
      </p:sp>
      <p:sp>
        <p:nvSpPr>
          <p:cNvPr id="3" name="Date Placeholder 2"/>
          <p:cNvSpPr>
            <a:spLocks noGrp="1" noEditPoints="1"/>
          </p:cNvSpPr>
          <p:nvPr>
            <p:ph type="dt" sz="half" idx="10"/>
          </p:nvPr>
        </p:nvSpPr>
        <p:spPr/>
        <p:txBody>
          <a:bodyPr/>
          <a:lstStyle/>
          <a:p>
            <a:fld id="{C764DE79-268F-4C1A-8933-263129D2AF90}" type="datetimeFigureOut">
              <a:rPr lang="en-US" smtClean="0"/>
              <a:t>2/5/2025</a:t>
            </a:fld>
            <a:endParaRPr lang="en-US" dirty="0"/>
          </a:p>
        </p:txBody>
      </p:sp>
      <p:sp>
        <p:nvSpPr>
          <p:cNvPr id="4" name="Footer Placeholder 3"/>
          <p:cNvSpPr>
            <a:spLocks noGrp="1" noEditPoints="1"/>
          </p:cNvSpPr>
          <p:nvPr>
            <p:ph type="ftr" sz="quarter" idx="11"/>
          </p:nvPr>
        </p:nvSpPr>
        <p:spPr/>
        <p:txBody>
          <a:bodyPr/>
          <a:lstStyle/>
          <a:p>
            <a:endParaRPr lang="en-US" dirty="0"/>
          </a:p>
        </p:txBody>
      </p:sp>
      <p:sp>
        <p:nvSpPr>
          <p:cNvPr id="5" name="Slide Number Placeholder 4"/>
          <p:cNvSpPr>
            <a:spLocks noGrp="1" noEditPoints="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0679723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C764DE79-268F-4C1A-8933-263129D2AF90}" type="datetimeFigureOut">
              <a:rPr lang="en-US" smtClean="0"/>
              <a:t>2/5/2025</a:t>
            </a:fld>
            <a:endParaRPr lang="en-US" dirty="0"/>
          </a:p>
        </p:txBody>
      </p:sp>
      <p:sp>
        <p:nvSpPr>
          <p:cNvPr id="3" name="Footer Placeholder 2"/>
          <p:cNvSpPr>
            <a:spLocks noGrp="1" noEditPoints="1"/>
          </p:cNvSpPr>
          <p:nvPr>
            <p:ph type="ftr" sz="quarter" idx="11"/>
          </p:nvPr>
        </p:nvSpPr>
        <p:spPr/>
        <p:txBody>
          <a:bodyPr/>
          <a:lstStyle/>
          <a:p>
            <a:endParaRPr lang="en-US" dirty="0"/>
          </a:p>
        </p:txBody>
      </p:sp>
      <p:sp>
        <p:nvSpPr>
          <p:cNvPr id="4" name="Slide Number Placeholder 3"/>
          <p:cNvSpPr>
            <a:spLocks noGrp="1" noEditPoints="1"/>
          </p:cNvSpPr>
          <p:nvPr>
            <p:ph type="sldNum" sz="quarter" idx="12"/>
          </p:nvPr>
        </p:nvSpPr>
        <p:spPr/>
        <p:txBody>
          <a:bodyPr/>
          <a:lstStyle/>
          <a:p>
            <a:fld id="{48F63A3B-78C7-47BE-AE5E-E10140E04643}" type="slidenum">
              <a:rPr lang="en-US" smtClean="0"/>
              <a:t>‹#›</a:t>
            </a:fld>
            <a:endParaRPr lang="en-US" dirty="0"/>
          </a:p>
        </p:txBody>
      </p:sp>
      <p:pic>
        <p:nvPicPr>
          <p:cNvPr id="11" name="図 10" descr="絵と文字の加工写真&#10;&#10;低い精度で自動的に生成された説明"/>
          <p:cNvPicPr>
            <a:picLocks noChangeAspect="1"/>
          </p:cNvPicPr>
          <p:nvPr userDrawn="1"/>
        </p:nvPicPr>
        <p:blipFill>
          <a:blip r:embed="rId2"/>
          <a:srcRect/>
          <a:stretch>
            <a:fillRect/>
          </a:stretch>
        </p:blipFill>
        <p:spPr>
          <a:xfrm>
            <a:off x="10" y="0"/>
            <a:ext cx="7775554" cy="10907713"/>
          </a:xfrm>
          <a:prstGeom prst="rect">
            <a:avLst/>
          </a:prstGeom>
        </p:spPr>
      </p:pic>
    </p:spTree>
    <p:extLst>
      <p:ext uri="{BB962C8B-B14F-4D97-AF65-F5344CB8AC3E}">
        <p14:creationId xmlns:p14="http://schemas.microsoft.com/office/powerpoint/2010/main" val="319080964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2/5/2025</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noEditPoints="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noEditPoints="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noEditPoints="1"/>
          </p:cNvSpPr>
          <p:nvPr>
            <p:ph type="dt" sz="half" idx="10"/>
          </p:nvPr>
        </p:nvSpPr>
        <p:spPr/>
        <p:txBody>
          <a:bodyPr/>
          <a:lstStyle/>
          <a:p>
            <a:fld id="{C764DE79-268F-4C1A-8933-263129D2AF90}" type="datetimeFigureOut">
              <a:rPr lang="en-US" smtClean="0"/>
              <a:t>2/5/2025</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7" name="Slide Number Placeholder 6"/>
          <p:cNvSpPr>
            <a:spLocks noGrp="1" noEditPoints="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5327156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noEditPoints="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a:t>アイコンをクリックして図を追加</a:t>
            </a:r>
            <a:endParaRPr lang="en-US" dirty="0"/>
          </a:p>
        </p:txBody>
      </p:sp>
      <p:sp>
        <p:nvSpPr>
          <p:cNvPr id="4" name="Text Placeholder 3"/>
          <p:cNvSpPr>
            <a:spLocks noGrp="1" noEditPoints="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noEditPoints="1"/>
          </p:cNvSpPr>
          <p:nvPr>
            <p:ph type="dt" sz="half" idx="10"/>
          </p:nvPr>
        </p:nvSpPr>
        <p:spPr/>
        <p:txBody>
          <a:bodyPr/>
          <a:lstStyle/>
          <a:p>
            <a:fld id="{C764DE79-268F-4C1A-8933-263129D2AF90}" type="datetimeFigureOut">
              <a:rPr lang="en-US" smtClean="0"/>
              <a:t>2/5/2025</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7" name="Slide Number Placeholder 6"/>
          <p:cNvSpPr>
            <a:spLocks noGrp="1" noEditPoints="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483279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noEditPoints="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noEditPoints="1"/>
          </p:cNvSpPr>
          <p:nvPr>
            <p:ph type="dt" sz="half" idx="10"/>
          </p:nvPr>
        </p:nvSpPr>
        <p:spPr/>
        <p:txBody>
          <a:bodyPr/>
          <a:lstStyle/>
          <a:p>
            <a:fld id="{C764DE79-268F-4C1A-8933-263129D2AF90}" type="datetimeFigureOut">
              <a:rPr lang="en-US" smtClean="0"/>
              <a:t>2/5/2025</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2409876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5564396" y="580735"/>
            <a:ext cx="1676608" cy="9243783"/>
          </a:xfrm>
        </p:spPr>
        <p:txBody>
          <a:bodyPr vert="eaVert"/>
          <a:lstStyle/>
          <a:p>
            <a:r>
              <a:rPr lang="ja-JP" altLang="en-US"/>
              <a:t>マスター タイトルの書式設定</a:t>
            </a:r>
            <a:endParaRPr lang="en-US" dirty="0"/>
          </a:p>
        </p:txBody>
      </p:sp>
      <p:sp>
        <p:nvSpPr>
          <p:cNvPr id="3" name="Vertical Text Placeholder 2"/>
          <p:cNvSpPr>
            <a:spLocks noGrp="1" noEditPoints="1"/>
          </p:cNvSpPr>
          <p:nvPr>
            <p:ph type="body" orient="vert" idx="1"/>
          </p:nvPr>
        </p:nvSpPr>
        <p:spPr>
          <a:xfrm>
            <a:off x="534571" y="580735"/>
            <a:ext cx="4932630"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noEditPoints="1"/>
          </p:cNvSpPr>
          <p:nvPr>
            <p:ph type="dt" sz="half" idx="10"/>
          </p:nvPr>
        </p:nvSpPr>
        <p:spPr/>
        <p:txBody>
          <a:bodyPr/>
          <a:lstStyle/>
          <a:p>
            <a:fld id="{C764DE79-268F-4C1A-8933-263129D2AF90}" type="datetimeFigureOut">
              <a:rPr lang="en-US" smtClean="0"/>
              <a:t>2/5/2025</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611610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2/5/2025</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2/5/2025</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2/5/2025</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2/5/2025</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2/5/2025</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2/5/2025</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2/5/2025</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EditPoints="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noEditPoints="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noEditPoints="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C764DE79-268F-4C1A-8933-263129D2AF90}" type="datetimeFigureOut">
              <a:rPr lang="en-US" smtClean="0"/>
              <a:t>2/5/2025</a:t>
            </a:fld>
            <a:endParaRPr lang="en-US" dirty="0"/>
          </a:p>
        </p:txBody>
      </p:sp>
      <p:sp>
        <p:nvSpPr>
          <p:cNvPr id="5" name="Footer Placeholder 4"/>
          <p:cNvSpPr>
            <a:spLocks noGrp="1" noEditPoints="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noEditPoints="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70156839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2" y="-533087"/>
            <a:ext cx="7952290" cy="1144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425357" y="5732024"/>
            <a:ext cx="994183" cy="375937"/>
          </a:xfrm>
          <a:prstGeom prst="rect">
            <a:avLst/>
          </a:prstGeom>
          <a:noFill/>
        </p:spPr>
        <p:txBody>
          <a:bodyPr wrap="none" rtlCol="0">
            <a:spAutoFit/>
          </a:bodyPr>
          <a:lstStyle/>
          <a:p>
            <a:r>
              <a:rPr lang="en-US" altLang="zh-CN" sz="1843" dirty="0">
                <a:solidFill>
                  <a:schemeClr val="accent5">
                    <a:lumMod val="50000"/>
                  </a:schemeClr>
                </a:solidFill>
                <a:latin typeface="HGPSoeiKakugothicUB" pitchFamily="34" charset="-128"/>
                <a:ea typeface="HGPSoeiKakugothicUB" pitchFamily="34" charset="-128"/>
              </a:rPr>
              <a:t>[</a:t>
            </a:r>
            <a:r>
              <a:rPr lang="zh-CN" altLang="en-US" sz="1843" dirty="0">
                <a:solidFill>
                  <a:schemeClr val="accent5">
                    <a:lumMod val="50000"/>
                  </a:schemeClr>
                </a:solidFill>
                <a:latin typeface="HGPSoeiKakugothicUB" pitchFamily="34" charset="-128"/>
                <a:ea typeface="HGPSoeiKakugothicUB" pitchFamily="34" charset="-128"/>
              </a:rPr>
              <a:t>日 時</a:t>
            </a:r>
            <a:r>
              <a:rPr lang="en-US" altLang="zh-CN" sz="1843" dirty="0">
                <a:solidFill>
                  <a:schemeClr val="accent5">
                    <a:lumMod val="50000"/>
                  </a:schemeClr>
                </a:solidFill>
                <a:latin typeface="HGPSoeiKakugothicUB" pitchFamily="34" charset="-128"/>
                <a:ea typeface="HGPSoeiKakugothicUB" pitchFamily="34" charset="-128"/>
              </a:rPr>
              <a:t>]</a:t>
            </a:r>
            <a:endParaRPr lang="zh-CN" altLang="en-US" sz="1843" dirty="0">
              <a:solidFill>
                <a:schemeClr val="accent5">
                  <a:lumMod val="50000"/>
                </a:schemeClr>
              </a:solidFill>
              <a:latin typeface="HGPSoeiKakugothicUB" pitchFamily="34" charset="-128"/>
              <a:ea typeface="HGPSoeiKakugothicUB" pitchFamily="34" charset="-128"/>
            </a:endParaRPr>
          </a:p>
        </p:txBody>
      </p:sp>
      <p:sp>
        <p:nvSpPr>
          <p:cNvPr id="21" name="TextBox 20"/>
          <p:cNvSpPr txBox="1"/>
          <p:nvPr/>
        </p:nvSpPr>
        <p:spPr>
          <a:xfrm>
            <a:off x="3287414" y="5725511"/>
            <a:ext cx="4294486" cy="652936"/>
          </a:xfrm>
          <a:prstGeom prst="rect">
            <a:avLst/>
          </a:prstGeom>
          <a:noFill/>
        </p:spPr>
        <p:txBody>
          <a:bodyPr wrap="square" rtlCol="0">
            <a:spAutoFit/>
          </a:bodyPr>
          <a:lstStyle/>
          <a:p>
            <a:r>
              <a:rPr lang="ja-JP" altLang="en-US" sz="1843" dirty="0">
                <a:solidFill>
                  <a:srgbClr val="35B597"/>
                </a:solidFill>
                <a:latin typeface="+mj-ea"/>
                <a:ea typeface="+mj-ea"/>
              </a:rPr>
              <a:t>▶▶</a:t>
            </a:r>
            <a:r>
              <a:rPr lang="ja-JP" altLang="en-US" sz="1843" dirty="0" smtClean="0">
                <a:solidFill>
                  <a:srgbClr val="35B597"/>
                </a:solidFill>
                <a:latin typeface="+mj-ea"/>
                <a:ea typeface="+mj-ea"/>
              </a:rPr>
              <a:t>▶</a:t>
            </a:r>
            <a:r>
              <a:rPr lang="ja-JP" altLang="en-US" sz="1843" dirty="0" smtClean="0">
                <a:solidFill>
                  <a:schemeClr val="accent5">
                    <a:lumMod val="50000"/>
                  </a:schemeClr>
                </a:solidFill>
                <a:latin typeface="+mj-ea"/>
                <a:ea typeface="+mj-ea"/>
              </a:rPr>
              <a:t>　</a:t>
            </a:r>
            <a:r>
              <a:rPr lang="ja-JP" altLang="en-US" sz="1800" dirty="0" smtClean="0">
                <a:solidFill>
                  <a:schemeClr val="accent5">
                    <a:lumMod val="50000"/>
                  </a:schemeClr>
                </a:solidFill>
                <a:latin typeface="HGPSoeiKakugothicUB" pitchFamily="34" charset="-128"/>
                <a:ea typeface="HGPSoeiKakugothicUB" pitchFamily="34" charset="-128"/>
              </a:rPr>
              <a:t>３</a:t>
            </a:r>
            <a:r>
              <a:rPr lang="zh-TW" altLang="en-US" sz="1800" dirty="0" smtClean="0">
                <a:solidFill>
                  <a:schemeClr val="accent5">
                    <a:lumMod val="50000"/>
                  </a:schemeClr>
                </a:solidFill>
                <a:latin typeface="HGPSoeiKakugothicUB" pitchFamily="34" charset="-128"/>
                <a:ea typeface="HGPSoeiKakugothicUB" pitchFamily="34" charset="-128"/>
              </a:rPr>
              <a:t>月</a:t>
            </a:r>
            <a:r>
              <a:rPr lang="ja-JP" altLang="en-US" sz="1800" dirty="0" smtClean="0">
                <a:solidFill>
                  <a:schemeClr val="accent5">
                    <a:lumMod val="50000"/>
                  </a:schemeClr>
                </a:solidFill>
                <a:latin typeface="HGPSoeiKakugothicUB" pitchFamily="34" charset="-128"/>
                <a:ea typeface="HGPSoeiKakugothicUB" pitchFamily="34" charset="-128"/>
              </a:rPr>
              <a:t>６</a:t>
            </a:r>
            <a:r>
              <a:rPr lang="zh-TW" altLang="en-US" sz="1800" dirty="0" smtClean="0">
                <a:solidFill>
                  <a:schemeClr val="accent5">
                    <a:lumMod val="50000"/>
                  </a:schemeClr>
                </a:solidFill>
                <a:latin typeface="HGPSoeiKakugothicUB" pitchFamily="34" charset="-128"/>
                <a:ea typeface="HGPSoeiKakugothicUB" pitchFamily="34" charset="-128"/>
              </a:rPr>
              <a:t>日</a:t>
            </a:r>
            <a:r>
              <a:rPr lang="zh-TW" altLang="en-US" sz="1800" dirty="0">
                <a:solidFill>
                  <a:schemeClr val="accent5">
                    <a:lumMod val="50000"/>
                  </a:schemeClr>
                </a:solidFill>
                <a:latin typeface="HGPSoeiKakugothicUB" pitchFamily="34" charset="-128"/>
                <a:ea typeface="HGPSoeiKakugothicUB" pitchFamily="34" charset="-128"/>
              </a:rPr>
              <a:t>（木</a:t>
            </a:r>
            <a:r>
              <a:rPr lang="zh-TW" altLang="en-US" sz="1800" dirty="0" smtClean="0">
                <a:solidFill>
                  <a:schemeClr val="accent5">
                    <a:lumMod val="50000"/>
                  </a:schemeClr>
                </a:solidFill>
                <a:latin typeface="HGPSoeiKakugothicUB" pitchFamily="34" charset="-128"/>
                <a:ea typeface="HGPSoeiKakugothicUB" pitchFamily="34" charset="-128"/>
              </a:rPr>
              <a:t>）</a:t>
            </a:r>
            <a:r>
              <a:rPr lang="ja-JP" altLang="en-US" sz="1800" dirty="0" smtClean="0">
                <a:solidFill>
                  <a:schemeClr val="accent5">
                    <a:lumMod val="50000"/>
                  </a:schemeClr>
                </a:solidFill>
                <a:latin typeface="HGPSoeiKakugothicUB" pitchFamily="34" charset="-128"/>
                <a:ea typeface="HGPSoeiKakugothicUB" pitchFamily="34" charset="-128"/>
              </a:rPr>
              <a:t>　</a:t>
            </a:r>
            <a:endParaRPr lang="en-US" altLang="ja-JP" sz="1800" dirty="0" smtClean="0">
              <a:solidFill>
                <a:schemeClr val="accent5">
                  <a:lumMod val="50000"/>
                </a:schemeClr>
              </a:solidFill>
              <a:latin typeface="HGPSoeiKakugothicUB" pitchFamily="34" charset="-128"/>
              <a:ea typeface="HGPSoeiKakugothicUB" pitchFamily="34" charset="-128"/>
            </a:endParaRPr>
          </a:p>
          <a:p>
            <a:r>
              <a:rPr lang="ja-JP" altLang="en-US" sz="1800" dirty="0">
                <a:solidFill>
                  <a:schemeClr val="accent5">
                    <a:lumMod val="50000"/>
                  </a:schemeClr>
                </a:solidFill>
                <a:latin typeface="HGPSoeiKakugothicUB" pitchFamily="34" charset="-128"/>
                <a:ea typeface="HGPSoeiKakugothicUB" pitchFamily="34" charset="-128"/>
              </a:rPr>
              <a:t>　</a:t>
            </a:r>
            <a:r>
              <a:rPr lang="ja-JP" altLang="en-US" sz="1800" dirty="0" smtClean="0">
                <a:solidFill>
                  <a:schemeClr val="accent5">
                    <a:lumMod val="50000"/>
                  </a:schemeClr>
                </a:solidFill>
                <a:latin typeface="HGPSoeiKakugothicUB" pitchFamily="34" charset="-128"/>
                <a:ea typeface="HGPSoeiKakugothicUB" pitchFamily="34" charset="-128"/>
              </a:rPr>
              <a:t>　　 １３</a:t>
            </a:r>
            <a:r>
              <a:rPr lang="zh-TW" altLang="en-US" sz="1800" dirty="0" smtClean="0">
                <a:solidFill>
                  <a:schemeClr val="accent5">
                    <a:lumMod val="50000"/>
                  </a:schemeClr>
                </a:solidFill>
                <a:latin typeface="HGPSoeiKakugothicUB" pitchFamily="34" charset="-128"/>
                <a:ea typeface="HGPSoeiKakugothicUB" pitchFamily="34" charset="-128"/>
              </a:rPr>
              <a:t>時</a:t>
            </a:r>
            <a:r>
              <a:rPr lang="ja-JP" altLang="en-US" sz="1800" dirty="0">
                <a:solidFill>
                  <a:schemeClr val="accent5">
                    <a:lumMod val="50000"/>
                  </a:schemeClr>
                </a:solidFill>
                <a:latin typeface="HGPSoeiKakugothicUB" pitchFamily="34" charset="-128"/>
                <a:ea typeface="HGPSoeiKakugothicUB" pitchFamily="34" charset="-128"/>
              </a:rPr>
              <a:t>３０</a:t>
            </a:r>
            <a:r>
              <a:rPr lang="zh-TW" altLang="en-US" sz="1800" dirty="0" smtClean="0">
                <a:solidFill>
                  <a:schemeClr val="accent5">
                    <a:lumMod val="50000"/>
                  </a:schemeClr>
                </a:solidFill>
                <a:latin typeface="HGPSoeiKakugothicUB" pitchFamily="34" charset="-128"/>
                <a:ea typeface="HGPSoeiKakugothicUB" pitchFamily="34" charset="-128"/>
              </a:rPr>
              <a:t>分～</a:t>
            </a:r>
            <a:r>
              <a:rPr lang="ja-JP" altLang="en-US" sz="1800" dirty="0" smtClean="0">
                <a:solidFill>
                  <a:schemeClr val="accent5">
                    <a:lumMod val="50000"/>
                  </a:schemeClr>
                </a:solidFill>
                <a:latin typeface="HGPSoeiKakugothicUB" pitchFamily="34" charset="-128"/>
                <a:ea typeface="HGPSoeiKakugothicUB" pitchFamily="34" charset="-128"/>
              </a:rPr>
              <a:t>１５</a:t>
            </a:r>
            <a:r>
              <a:rPr lang="zh-TW" altLang="en-US" sz="1800" dirty="0" smtClean="0">
                <a:solidFill>
                  <a:schemeClr val="accent5">
                    <a:lumMod val="50000"/>
                  </a:schemeClr>
                </a:solidFill>
                <a:latin typeface="HGPSoeiKakugothicUB" pitchFamily="34" charset="-128"/>
                <a:ea typeface="HGPSoeiKakugothicUB" pitchFamily="34" charset="-128"/>
              </a:rPr>
              <a:t>時</a:t>
            </a:r>
            <a:r>
              <a:rPr lang="ja-JP" altLang="en-US" sz="1800" dirty="0" smtClean="0">
                <a:solidFill>
                  <a:schemeClr val="accent5">
                    <a:lumMod val="50000"/>
                  </a:schemeClr>
                </a:solidFill>
                <a:latin typeface="HGPSoeiKakugothicUB" pitchFamily="34" charset="-128"/>
                <a:ea typeface="HGPSoeiKakugothicUB" pitchFamily="34" charset="-128"/>
              </a:rPr>
              <a:t>３０</a:t>
            </a:r>
            <a:r>
              <a:rPr lang="zh-TW" altLang="en-US" sz="1800" dirty="0" smtClean="0">
                <a:solidFill>
                  <a:schemeClr val="accent5">
                    <a:lumMod val="50000"/>
                  </a:schemeClr>
                </a:solidFill>
                <a:latin typeface="HGPSoeiKakugothicUB" pitchFamily="34" charset="-128"/>
                <a:ea typeface="HGPSoeiKakugothicUB" pitchFamily="34" charset="-128"/>
              </a:rPr>
              <a:t>分</a:t>
            </a:r>
            <a:endParaRPr lang="zh-TW" altLang="en-US" sz="1800" dirty="0">
              <a:solidFill>
                <a:schemeClr val="accent5">
                  <a:lumMod val="50000"/>
                </a:schemeClr>
              </a:solidFill>
              <a:latin typeface="HGPSoeiKakugothicUB" pitchFamily="34" charset="-128"/>
              <a:ea typeface="HGPSoeiKakugothicUB" pitchFamily="34" charset="-128"/>
            </a:endParaRPr>
          </a:p>
        </p:txBody>
      </p:sp>
      <p:sp>
        <p:nvSpPr>
          <p:cNvPr id="22" name="TextBox 21"/>
          <p:cNvSpPr txBox="1"/>
          <p:nvPr/>
        </p:nvSpPr>
        <p:spPr>
          <a:xfrm>
            <a:off x="3286125" y="6549360"/>
            <a:ext cx="4356829" cy="682238"/>
          </a:xfrm>
          <a:prstGeom prst="rect">
            <a:avLst/>
          </a:prstGeom>
          <a:noFill/>
        </p:spPr>
        <p:txBody>
          <a:bodyPr wrap="square" rtlCol="0">
            <a:spAutoFit/>
          </a:bodyPr>
          <a:lstStyle/>
          <a:p>
            <a:pPr>
              <a:lnSpc>
                <a:spcPts val="2300"/>
              </a:lnSpc>
            </a:pPr>
            <a:r>
              <a:rPr lang="ja-JP" altLang="en-US" sz="1843" dirty="0">
                <a:solidFill>
                  <a:srgbClr val="35B597"/>
                </a:solidFill>
                <a:latin typeface="+mj-ea"/>
                <a:ea typeface="+mj-ea"/>
              </a:rPr>
              <a:t>▶▶</a:t>
            </a:r>
            <a:r>
              <a:rPr lang="ja-JP" altLang="en-US" sz="1843" dirty="0" smtClean="0">
                <a:solidFill>
                  <a:srgbClr val="35B597"/>
                </a:solidFill>
                <a:latin typeface="+mj-ea"/>
                <a:ea typeface="+mj-ea"/>
              </a:rPr>
              <a:t>▶</a:t>
            </a:r>
            <a:r>
              <a:rPr lang="ja-JP" altLang="en-US" sz="1843" dirty="0">
                <a:solidFill>
                  <a:srgbClr val="35B597"/>
                </a:solidFill>
                <a:latin typeface="HGPSoeiKakugothicUB" pitchFamily="34" charset="-128"/>
                <a:ea typeface="HGPSoeiKakugothicUB" pitchFamily="34" charset="-128"/>
              </a:rPr>
              <a:t>　</a:t>
            </a:r>
            <a:r>
              <a:rPr lang="ja-JP" altLang="en-US" sz="1843" dirty="0" smtClean="0">
                <a:solidFill>
                  <a:schemeClr val="accent5">
                    <a:lumMod val="50000"/>
                  </a:schemeClr>
                </a:solidFill>
                <a:latin typeface="HGPSoeiKakugothicUB" pitchFamily="34" charset="-128"/>
                <a:ea typeface="HGPSoeiKakugothicUB" pitchFamily="34" charset="-128"/>
              </a:rPr>
              <a:t>品川介護福祉専門学校　特別講義室</a:t>
            </a:r>
            <a:endParaRPr lang="ja-JP" altLang="en-US" sz="1843" dirty="0">
              <a:solidFill>
                <a:schemeClr val="accent5">
                  <a:lumMod val="50000"/>
                </a:schemeClr>
              </a:solidFill>
              <a:latin typeface="HGPSoeiKakugothicUB" pitchFamily="34" charset="-128"/>
              <a:ea typeface="HGPSoeiKakugothicUB" pitchFamily="34" charset="-128"/>
            </a:endParaRPr>
          </a:p>
          <a:p>
            <a:pPr>
              <a:lnSpc>
                <a:spcPts val="2300"/>
              </a:lnSpc>
            </a:pPr>
            <a:r>
              <a:rPr lang="ja-JP" altLang="en-US" sz="1400" dirty="0" smtClean="0">
                <a:solidFill>
                  <a:schemeClr val="accent5">
                    <a:lumMod val="50000"/>
                  </a:schemeClr>
                </a:solidFill>
                <a:latin typeface="HGPSoeiKakugothicUB" pitchFamily="34" charset="-128"/>
                <a:ea typeface="HGPSoeiKakugothicUB" pitchFamily="34" charset="-128"/>
              </a:rPr>
              <a:t>　　　　　（西品川</a:t>
            </a:r>
            <a:r>
              <a:rPr lang="en-US" altLang="ja-JP" sz="1400" dirty="0" smtClean="0">
                <a:solidFill>
                  <a:schemeClr val="accent5">
                    <a:lumMod val="50000"/>
                  </a:schemeClr>
                </a:solidFill>
                <a:latin typeface="HGPSoeiKakugothicUB" pitchFamily="34" charset="-128"/>
                <a:ea typeface="HGPSoeiKakugothicUB" pitchFamily="34" charset="-128"/>
              </a:rPr>
              <a:t>1-28-3</a:t>
            </a:r>
            <a:r>
              <a:rPr lang="ja-JP" altLang="en-US" sz="1400" dirty="0" smtClean="0">
                <a:solidFill>
                  <a:schemeClr val="accent5">
                    <a:lumMod val="50000"/>
                  </a:schemeClr>
                </a:solidFill>
                <a:latin typeface="HGPSoeiKakugothicUB" pitchFamily="34" charset="-128"/>
                <a:ea typeface="HGPSoeiKakugothicUB" pitchFamily="34" charset="-128"/>
              </a:rPr>
              <a:t>）</a:t>
            </a:r>
            <a:endParaRPr lang="ja-JP" altLang="en-US" sz="1400" dirty="0">
              <a:solidFill>
                <a:schemeClr val="accent5">
                  <a:lumMod val="50000"/>
                </a:schemeClr>
              </a:solidFill>
              <a:latin typeface="HGPSoeiKakugothicUB" pitchFamily="34" charset="-128"/>
              <a:ea typeface="HGPSoeiKakugothicUB" pitchFamily="34" charset="-128"/>
            </a:endParaRPr>
          </a:p>
        </p:txBody>
      </p:sp>
      <p:sp>
        <p:nvSpPr>
          <p:cNvPr id="53" name="TextBox 52"/>
          <p:cNvSpPr txBox="1"/>
          <p:nvPr/>
        </p:nvSpPr>
        <p:spPr>
          <a:xfrm>
            <a:off x="2425357" y="6523865"/>
            <a:ext cx="994183" cy="375937"/>
          </a:xfrm>
          <a:prstGeom prst="rect">
            <a:avLst/>
          </a:prstGeom>
          <a:noFill/>
        </p:spPr>
        <p:txBody>
          <a:bodyPr wrap="none" rtlCol="0">
            <a:spAutoFit/>
          </a:bodyPr>
          <a:lstStyle/>
          <a:p>
            <a:r>
              <a:rPr lang="en-US" altLang="zh-CN" sz="1843" dirty="0">
                <a:solidFill>
                  <a:schemeClr val="accent5">
                    <a:lumMod val="50000"/>
                  </a:schemeClr>
                </a:solidFill>
                <a:latin typeface="HGPSoeiKakugothicUB" pitchFamily="34" charset="-128"/>
                <a:ea typeface="HGPSoeiKakugothicUB" pitchFamily="34" charset="-128"/>
              </a:rPr>
              <a:t>[</a:t>
            </a:r>
            <a:r>
              <a:rPr lang="zh-CN" altLang="en-US" sz="1843" dirty="0">
                <a:solidFill>
                  <a:schemeClr val="accent5">
                    <a:lumMod val="50000"/>
                  </a:schemeClr>
                </a:solidFill>
                <a:latin typeface="HGPSoeiKakugothicUB" pitchFamily="34" charset="-128"/>
                <a:ea typeface="HGPSoeiKakugothicUB" pitchFamily="34" charset="-128"/>
              </a:rPr>
              <a:t>会 場</a:t>
            </a:r>
            <a:r>
              <a:rPr lang="en-US" altLang="zh-CN" sz="1843" dirty="0">
                <a:solidFill>
                  <a:schemeClr val="accent5">
                    <a:lumMod val="50000"/>
                  </a:schemeClr>
                </a:solidFill>
                <a:latin typeface="HGPSoeiKakugothicUB" pitchFamily="34" charset="-128"/>
                <a:ea typeface="HGPSoeiKakugothicUB" pitchFamily="34" charset="-128"/>
              </a:rPr>
              <a:t>]</a:t>
            </a:r>
            <a:endParaRPr lang="zh-CN" altLang="en-US" sz="1843" dirty="0">
              <a:solidFill>
                <a:schemeClr val="accent5">
                  <a:lumMod val="50000"/>
                </a:schemeClr>
              </a:solidFill>
              <a:latin typeface="HGPSoeiKakugothicUB" pitchFamily="34" charset="-128"/>
              <a:ea typeface="HGPSoeiKakugothicUB" pitchFamily="34" charset="-128"/>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 y="9175449"/>
            <a:ext cx="1787449" cy="80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TextBox 69"/>
          <p:cNvSpPr txBox="1"/>
          <p:nvPr/>
        </p:nvSpPr>
        <p:spPr>
          <a:xfrm>
            <a:off x="249397" y="9237128"/>
            <a:ext cx="1630203" cy="769441"/>
          </a:xfrm>
          <a:prstGeom prst="rect">
            <a:avLst/>
          </a:prstGeom>
          <a:noFill/>
        </p:spPr>
        <p:txBody>
          <a:bodyPr wrap="square" rtlCol="0">
            <a:spAutoFit/>
          </a:bodyPr>
          <a:lstStyle/>
          <a:p>
            <a:r>
              <a:rPr lang="ja-JP" altLang="en-US" sz="1100" dirty="0" smtClean="0">
                <a:solidFill>
                  <a:schemeClr val="bg1"/>
                </a:solidFill>
              </a:rPr>
              <a:t>お申込みは上の</a:t>
            </a:r>
            <a:endParaRPr lang="en-US" altLang="ja-JP" sz="1100" dirty="0" smtClean="0">
              <a:solidFill>
                <a:schemeClr val="bg1"/>
              </a:solidFill>
            </a:endParaRPr>
          </a:p>
          <a:p>
            <a:r>
              <a:rPr lang="en-US" altLang="ja-JP" sz="1100" dirty="0" smtClean="0">
                <a:solidFill>
                  <a:schemeClr val="bg1"/>
                </a:solidFill>
              </a:rPr>
              <a:t>QR</a:t>
            </a:r>
            <a:r>
              <a:rPr lang="ja-JP" altLang="en-US" sz="1100" dirty="0" smtClean="0">
                <a:solidFill>
                  <a:schemeClr val="bg1"/>
                </a:solidFill>
              </a:rPr>
              <a:t>コードから電子申請</a:t>
            </a:r>
            <a:endParaRPr lang="en-US" altLang="ja-JP" sz="1100" dirty="0" smtClean="0">
              <a:solidFill>
                <a:schemeClr val="bg1"/>
              </a:solidFill>
            </a:endParaRPr>
          </a:p>
          <a:p>
            <a:r>
              <a:rPr lang="ja-JP" altLang="en-US" sz="1100" dirty="0">
                <a:solidFill>
                  <a:schemeClr val="bg1"/>
                </a:solidFill>
              </a:rPr>
              <a:t>もしくは</a:t>
            </a:r>
            <a:r>
              <a:rPr lang="ja-JP" altLang="en-US" sz="1100" dirty="0" smtClean="0">
                <a:solidFill>
                  <a:schemeClr val="bg1"/>
                </a:solidFill>
              </a:rPr>
              <a:t>裏面をＦＡＸ</a:t>
            </a:r>
            <a:endParaRPr lang="en-US" altLang="ja-JP" sz="1100" dirty="0" smtClean="0">
              <a:solidFill>
                <a:schemeClr val="bg1"/>
              </a:solidFill>
            </a:endParaRPr>
          </a:p>
          <a:p>
            <a:r>
              <a:rPr lang="ja-JP" altLang="en-US" sz="1100" dirty="0" smtClean="0">
                <a:solidFill>
                  <a:schemeClr val="bg1"/>
                </a:solidFill>
              </a:rPr>
              <a:t>または電話で</a:t>
            </a:r>
            <a:endParaRPr lang="ja-JP" altLang="en-US" sz="1100" dirty="0">
              <a:solidFill>
                <a:schemeClr val="bg1"/>
              </a:solidFill>
            </a:endParaRPr>
          </a:p>
        </p:txBody>
      </p:sp>
      <p:pic>
        <p:nvPicPr>
          <p:cNvPr id="7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3144" y="9680716"/>
            <a:ext cx="557995" cy="31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TextBox 74"/>
          <p:cNvSpPr txBox="1"/>
          <p:nvPr/>
        </p:nvSpPr>
        <p:spPr>
          <a:xfrm>
            <a:off x="1838633" y="9713538"/>
            <a:ext cx="557995" cy="276999"/>
          </a:xfrm>
          <a:prstGeom prst="rect">
            <a:avLst/>
          </a:prstGeom>
          <a:noFill/>
        </p:spPr>
        <p:txBody>
          <a:bodyPr wrap="square" rtlCol="0">
            <a:spAutoFit/>
          </a:bodyPr>
          <a:lstStyle/>
          <a:p>
            <a:r>
              <a:rPr lang="ja-JP" altLang="en-US" sz="1200" b="1" dirty="0" smtClean="0">
                <a:solidFill>
                  <a:schemeClr val="bg1"/>
                </a:solidFill>
                <a:latin typeface="MS PGothic" pitchFamily="34" charset="-128"/>
                <a:ea typeface="MS PGothic" pitchFamily="34" charset="-128"/>
              </a:rPr>
              <a:t>ＴＥＬ</a:t>
            </a:r>
            <a:endParaRPr lang="zh-CN" altLang="en-US" sz="1200" b="1" dirty="0">
              <a:solidFill>
                <a:schemeClr val="bg1"/>
              </a:solidFill>
              <a:latin typeface="MS PGothic" pitchFamily="34" charset="-128"/>
              <a:ea typeface="MS PGothic" pitchFamily="34" charset="-128"/>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80" y="4380843"/>
            <a:ext cx="7952290" cy="109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83031" y="4539210"/>
            <a:ext cx="7465204" cy="830997"/>
          </a:xfrm>
          <a:prstGeom prst="rect">
            <a:avLst/>
          </a:prstGeom>
          <a:noFill/>
        </p:spPr>
        <p:txBody>
          <a:bodyPr wrap="square" rtlCol="0">
            <a:spAutoFit/>
          </a:bodyPr>
          <a:lstStyle/>
          <a:p>
            <a:r>
              <a:rPr lang="ja-JP" altLang="en-US" sz="1600" dirty="0" smtClean="0">
                <a:solidFill>
                  <a:schemeClr val="bg1"/>
                </a:solidFill>
                <a:latin typeface="UD デジタル 教科書体 NP-B" panose="02020700000000000000" pitchFamily="18" charset="-128"/>
                <a:ea typeface="UD デジタル 教科書体 NP-B" panose="02020700000000000000" pitchFamily="18" charset="-128"/>
              </a:rPr>
              <a:t>在宅介護者支援研修は、</a:t>
            </a:r>
            <a:r>
              <a:rPr lang="ja-JP" altLang="en-US" sz="1600" dirty="0">
                <a:solidFill>
                  <a:schemeClr val="bg1"/>
                </a:solidFill>
                <a:latin typeface="UD デジタル 教科書体 NP-B" panose="02020700000000000000" pitchFamily="18" charset="-128"/>
                <a:ea typeface="UD デジタル 教科書体 NP-B" panose="02020700000000000000" pitchFamily="18" charset="-128"/>
              </a:rPr>
              <a:t>在宅</a:t>
            </a:r>
            <a:r>
              <a:rPr lang="ja-JP" altLang="en-US" sz="1600" dirty="0" smtClean="0">
                <a:solidFill>
                  <a:schemeClr val="bg1"/>
                </a:solidFill>
                <a:latin typeface="UD デジタル 教科書体 NP-B" panose="02020700000000000000" pitchFamily="18" charset="-128"/>
                <a:ea typeface="UD デジタル 教科書体 NP-B" panose="02020700000000000000" pitchFamily="18" charset="-128"/>
              </a:rPr>
              <a:t>で介護・ケアを</a:t>
            </a:r>
            <a:r>
              <a:rPr lang="ja-JP" altLang="en-US" sz="1600" dirty="0">
                <a:solidFill>
                  <a:schemeClr val="bg1"/>
                </a:solidFill>
                <a:latin typeface="UD デジタル 教科書体 NP-B" panose="02020700000000000000" pitchFamily="18" charset="-128"/>
                <a:ea typeface="UD デジタル 教科書体 NP-B" panose="02020700000000000000" pitchFamily="18" charset="-128"/>
              </a:rPr>
              <a:t>している</a:t>
            </a:r>
            <a:r>
              <a:rPr lang="ja-JP" altLang="en-US" sz="1600" dirty="0" smtClean="0">
                <a:solidFill>
                  <a:schemeClr val="bg1"/>
                </a:solidFill>
                <a:latin typeface="UD デジタル 教科書体 NP-B" panose="02020700000000000000" pitchFamily="18" charset="-128"/>
                <a:ea typeface="UD デジタル 教科書体 NP-B" panose="02020700000000000000" pitchFamily="18" charset="-128"/>
              </a:rPr>
              <a:t>家族介護者・ケアラーを支援するため開催しています。知識や技術の習得だけでなくケアする仲間とつながり、ケアラーが自身の生活も大切にできることを目指します。</a:t>
            </a:r>
            <a:endParaRPr lang="en-US" altLang="ja-JP" sz="1600" dirty="0" smtClean="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208431" y="1665837"/>
            <a:ext cx="7373469" cy="1015663"/>
          </a:xfrm>
          <a:prstGeom prst="rect">
            <a:avLst/>
          </a:prstGeom>
          <a:noFill/>
        </p:spPr>
        <p:txBody>
          <a:bodyPr wrap="square" rtlCol="0">
            <a:spAutoFit/>
          </a:bodyPr>
          <a:lstStyle/>
          <a:p>
            <a:pPr algn="ctr"/>
            <a:r>
              <a:rPr lang="ja-JP" altLang="en-US" sz="3200" dirty="0" smtClean="0">
                <a:solidFill>
                  <a:srgbClr val="002060"/>
                </a:solidFill>
                <a:latin typeface="UD デジタル 教科書体 NP-B" panose="02020700000000000000" pitchFamily="18" charset="-128"/>
                <a:ea typeface="UD デジタル 教科書体 NP-B" panose="02020700000000000000" pitchFamily="18" charset="-128"/>
              </a:rPr>
              <a:t>自分を大切にする介護知識・介護技術　</a:t>
            </a:r>
            <a:endParaRPr lang="en-US" altLang="ja-JP" sz="3200" dirty="0" smtClean="0">
              <a:solidFill>
                <a:srgbClr val="002060"/>
              </a:solidFill>
              <a:latin typeface="UD デジタル 教科書体 NP-B" panose="02020700000000000000" pitchFamily="18" charset="-128"/>
              <a:ea typeface="UD デジタル 教科書体 NP-B" panose="02020700000000000000" pitchFamily="18" charset="-128"/>
            </a:endParaRPr>
          </a:p>
          <a:p>
            <a:pPr algn="ctr"/>
            <a:r>
              <a:rPr lang="ja-JP" altLang="en-US" sz="2800" dirty="0" smtClean="0">
                <a:solidFill>
                  <a:srgbClr val="002060"/>
                </a:solidFill>
                <a:latin typeface="UD デジタル 教科書体 NP-B" panose="02020700000000000000" pitchFamily="18" charset="-128"/>
                <a:ea typeface="UD デジタル 教科書体 NP-B" panose="02020700000000000000" pitchFamily="18" charset="-128"/>
              </a:rPr>
              <a:t>～</a:t>
            </a:r>
            <a:r>
              <a:rPr lang="ja-JP" altLang="en-US" sz="2800" dirty="0">
                <a:solidFill>
                  <a:srgbClr val="002060"/>
                </a:solidFill>
                <a:latin typeface="UD デジタル 教科書体 NP-B" panose="02020700000000000000" pitchFamily="18" charset="-128"/>
                <a:ea typeface="UD デジタル 教科書体 NP-B" panose="02020700000000000000" pitchFamily="18" charset="-128"/>
              </a:rPr>
              <a:t>ケア</a:t>
            </a:r>
            <a:r>
              <a:rPr lang="ja-JP" altLang="en-US" sz="2800" dirty="0" smtClean="0">
                <a:solidFill>
                  <a:srgbClr val="002060"/>
                </a:solidFill>
                <a:latin typeface="UD デジタル 教科書体 NP-B" panose="02020700000000000000" pitchFamily="18" charset="-128"/>
                <a:ea typeface="UD デジタル 教科書体 NP-B" panose="02020700000000000000" pitchFamily="18" charset="-128"/>
              </a:rPr>
              <a:t>する仲間とつながろう～</a:t>
            </a:r>
            <a:endParaRPr kumimoji="1" lang="ja-JP" altLang="en-US" sz="28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4" name="TextBox 29"/>
          <p:cNvSpPr txBox="1"/>
          <p:nvPr/>
        </p:nvSpPr>
        <p:spPr>
          <a:xfrm>
            <a:off x="2321716" y="9198291"/>
            <a:ext cx="5486729" cy="369332"/>
          </a:xfrm>
          <a:prstGeom prst="rect">
            <a:avLst/>
          </a:prstGeom>
          <a:noFill/>
        </p:spPr>
        <p:txBody>
          <a:bodyPr wrap="square" rtlCol="0">
            <a:spAutoFit/>
          </a:bodyPr>
          <a:lstStyle/>
          <a:p>
            <a:r>
              <a:rPr lang="zh-CN" altLang="en-US" sz="1800" dirty="0" smtClean="0">
                <a:solidFill>
                  <a:schemeClr val="accent5">
                    <a:lumMod val="50000"/>
                  </a:schemeClr>
                </a:solidFill>
                <a:latin typeface="HGP創英角ｺﾞｼｯｸUB" panose="020B0900000000000000" pitchFamily="50" charset="-128"/>
                <a:ea typeface="HGP創英角ｺﾞｼｯｸUB" panose="020B0900000000000000" pitchFamily="50" charset="-128"/>
              </a:rPr>
              <a:t>０３</a:t>
            </a:r>
            <a:r>
              <a:rPr lang="en-US" altLang="zh-CN" sz="1800" dirty="0" smtClean="0">
                <a:solidFill>
                  <a:schemeClr val="accent5">
                    <a:lumMod val="50000"/>
                  </a:schemeClr>
                </a:solidFill>
                <a:latin typeface="HGP創英角ｺﾞｼｯｸUB" panose="020B0900000000000000" pitchFamily="50" charset="-128"/>
                <a:ea typeface="HGP創英角ｺﾞｼｯｸUB" panose="020B0900000000000000" pitchFamily="50" charset="-128"/>
              </a:rPr>
              <a:t>-</a:t>
            </a:r>
            <a:r>
              <a:rPr lang="ja-JP" altLang="en-US" sz="1800" dirty="0" smtClean="0">
                <a:solidFill>
                  <a:schemeClr val="accent5">
                    <a:lumMod val="50000"/>
                  </a:schemeClr>
                </a:solidFill>
                <a:latin typeface="HGP創英角ｺﾞｼｯｸUB" panose="020B0900000000000000" pitchFamily="50" charset="-128"/>
                <a:ea typeface="HGP創英角ｺﾞｼｯｸUB" panose="020B0900000000000000" pitchFamily="50" charset="-128"/>
              </a:rPr>
              <a:t>５７４２</a:t>
            </a:r>
            <a:r>
              <a:rPr lang="en-US" altLang="zh-CN" sz="1800" dirty="0" smtClean="0">
                <a:solidFill>
                  <a:schemeClr val="accent5">
                    <a:lumMod val="50000"/>
                  </a:schemeClr>
                </a:solidFill>
                <a:latin typeface="HGP創英角ｺﾞｼｯｸUB" panose="020B0900000000000000" pitchFamily="50" charset="-128"/>
                <a:ea typeface="HGP創英角ｺﾞｼｯｸUB" panose="020B0900000000000000" pitchFamily="50" charset="-128"/>
              </a:rPr>
              <a:t>-</a:t>
            </a:r>
            <a:r>
              <a:rPr lang="ja-JP" altLang="en-US" sz="1800" dirty="0" smtClean="0">
                <a:solidFill>
                  <a:schemeClr val="accent5">
                    <a:lumMod val="50000"/>
                  </a:schemeClr>
                </a:solidFill>
                <a:latin typeface="HGP創英角ｺﾞｼｯｸUB" panose="020B0900000000000000" pitchFamily="50" charset="-128"/>
                <a:ea typeface="HGP創英角ｺﾞｼｯｸUB" panose="020B0900000000000000" pitchFamily="50" charset="-128"/>
              </a:rPr>
              <a:t>６８８１</a:t>
            </a:r>
            <a:r>
              <a:rPr lang="ja-JP" altLang="en-US" sz="105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rPr>
              <a:t>（裏面の参加申込書に記入して送信してください）</a:t>
            </a:r>
            <a:endParaRPr lang="zh-CN" altLang="en-US" sz="1050" dirty="0">
              <a:solidFill>
                <a:schemeClr val="accent5">
                  <a:lumMod val="50000"/>
                </a:schemeClr>
              </a:solidFill>
              <a:latin typeface="UD デジタル 教科書体 NK-R" panose="02020400000000000000" pitchFamily="18" charset="-128"/>
              <a:ea typeface="UD デジタル 教科書体 NK-R" panose="02020400000000000000" pitchFamily="18" charset="-128"/>
            </a:endParaRPr>
          </a:p>
        </p:txBody>
      </p:sp>
      <p:sp>
        <p:nvSpPr>
          <p:cNvPr id="37" name="TextBox 1"/>
          <p:cNvSpPr txBox="1"/>
          <p:nvPr/>
        </p:nvSpPr>
        <p:spPr>
          <a:xfrm>
            <a:off x="171670" y="2979277"/>
            <a:ext cx="7132081" cy="1077218"/>
          </a:xfrm>
          <a:prstGeom prst="rect">
            <a:avLst/>
          </a:prstGeom>
          <a:noFill/>
        </p:spPr>
        <p:txBody>
          <a:bodyPr wrap="none" rtlCol="0">
            <a:spAutoFit/>
          </a:bodyPr>
          <a:lstStyle/>
          <a:p>
            <a:pPr algn="r"/>
            <a:r>
              <a:rPr lang="ja-JP" altLang="en-US" sz="2000" dirty="0" smtClean="0">
                <a:solidFill>
                  <a:schemeClr val="accent5">
                    <a:lumMod val="50000"/>
                  </a:schemeClr>
                </a:solidFill>
                <a:latin typeface="UD デジタル 教科書体 NP-B" panose="02020700000000000000" pitchFamily="18" charset="-128"/>
                <a:ea typeface="UD デジタル 教科書体 NP-B" panose="02020700000000000000" pitchFamily="18" charset="-128"/>
              </a:rPr>
              <a:t>株式会社　</a:t>
            </a:r>
            <a:r>
              <a:rPr lang="en-US" altLang="ja-JP" sz="2000" dirty="0" smtClean="0">
                <a:solidFill>
                  <a:schemeClr val="accent5">
                    <a:lumMod val="50000"/>
                  </a:schemeClr>
                </a:solidFill>
                <a:latin typeface="UD デジタル 教科書体 NP-B" panose="02020700000000000000" pitchFamily="18" charset="-128"/>
                <a:ea typeface="UD デジタル 教科書体 NP-B" panose="02020700000000000000" pitchFamily="18" charset="-128"/>
              </a:rPr>
              <a:t>Blanket/KAIGO</a:t>
            </a:r>
            <a:r>
              <a:rPr lang="ja-JP" altLang="en-US" sz="2000" dirty="0" smtClean="0">
                <a:solidFill>
                  <a:schemeClr val="accent5">
                    <a:lumMod val="50000"/>
                  </a:schemeClr>
                </a:solidFill>
                <a:latin typeface="UD デジタル 教科書体 NP-B" panose="02020700000000000000" pitchFamily="18" charset="-128"/>
                <a:ea typeface="UD デジタル 教科書体 NP-B" panose="02020700000000000000" pitchFamily="18" charset="-128"/>
              </a:rPr>
              <a:t> </a:t>
            </a:r>
            <a:r>
              <a:rPr lang="en-US" altLang="ja-JP" sz="2000" dirty="0" smtClean="0">
                <a:solidFill>
                  <a:schemeClr val="accent5">
                    <a:lumMod val="50000"/>
                  </a:schemeClr>
                </a:solidFill>
                <a:latin typeface="UD デジタル 教科書体 NP-B" panose="02020700000000000000" pitchFamily="18" charset="-128"/>
                <a:ea typeface="UD デジタル 教科書体 NP-B" panose="02020700000000000000" pitchFamily="18" charset="-128"/>
              </a:rPr>
              <a:t>LEADERS</a:t>
            </a:r>
            <a:r>
              <a:rPr lang="ja-JP" altLang="en-US" sz="2000" dirty="0" smtClean="0">
                <a:solidFill>
                  <a:schemeClr val="accent5">
                    <a:lumMod val="50000"/>
                  </a:schemeClr>
                </a:solidFill>
                <a:latin typeface="UD デジタル 教科書体 NP-B" panose="02020700000000000000" pitchFamily="18" charset="-128"/>
                <a:ea typeface="UD デジタル 教科書体 NP-B" panose="02020700000000000000" pitchFamily="18" charset="-128"/>
              </a:rPr>
              <a:t> </a:t>
            </a:r>
            <a:r>
              <a:rPr lang="en-US" altLang="ja-JP" sz="2000" dirty="0" smtClean="0">
                <a:solidFill>
                  <a:schemeClr val="accent5">
                    <a:lumMod val="50000"/>
                  </a:schemeClr>
                </a:solidFill>
                <a:latin typeface="UD デジタル 教科書体 NP-B" panose="02020700000000000000" pitchFamily="18" charset="-128"/>
                <a:ea typeface="UD デジタル 教科書体 NP-B" panose="02020700000000000000" pitchFamily="18" charset="-128"/>
              </a:rPr>
              <a:t>SPACE</a:t>
            </a:r>
            <a:r>
              <a:rPr lang="ja-JP" altLang="en-US" sz="2000" dirty="0" smtClean="0">
                <a:solidFill>
                  <a:schemeClr val="accent5">
                    <a:lumMod val="50000"/>
                  </a:schemeClr>
                </a:solidFill>
                <a:latin typeface="UD デジタル 教科書体 NP-B" panose="02020700000000000000" pitchFamily="18" charset="-128"/>
                <a:ea typeface="UD デジタル 教科書体 NP-B" panose="02020700000000000000" pitchFamily="18" charset="-128"/>
              </a:rPr>
              <a:t>メンバー</a:t>
            </a:r>
            <a:endParaRPr lang="en-US" altLang="ja-JP" sz="2000" dirty="0">
              <a:solidFill>
                <a:schemeClr val="accent5">
                  <a:lumMod val="50000"/>
                </a:schemeClr>
              </a:solidFill>
              <a:latin typeface="UD デジタル 教科書体 NP-B" panose="02020700000000000000" pitchFamily="18" charset="-128"/>
              <a:ea typeface="UD デジタル 教科書体 NP-B" panose="02020700000000000000" pitchFamily="18" charset="-128"/>
            </a:endParaRPr>
          </a:p>
          <a:p>
            <a:pPr algn="r"/>
            <a:r>
              <a:rPr lang="ja-JP" altLang="en-US" sz="2200" dirty="0" smtClean="0">
                <a:solidFill>
                  <a:schemeClr val="accent5">
                    <a:lumMod val="50000"/>
                  </a:schemeClr>
                </a:solidFill>
                <a:latin typeface="UD デジタル 教科書体 NP-B" panose="02020700000000000000" pitchFamily="18" charset="-128"/>
                <a:ea typeface="UD デジタル 教科書体 NP-B" panose="02020700000000000000" pitchFamily="18" charset="-128"/>
              </a:rPr>
              <a:t>秋本　可愛先生　中島　友美先生</a:t>
            </a:r>
            <a:endParaRPr lang="en-US" altLang="ja-JP" sz="2200" dirty="0">
              <a:solidFill>
                <a:schemeClr val="accent5">
                  <a:lumMod val="50000"/>
                </a:schemeClr>
              </a:solidFill>
              <a:latin typeface="UD デジタル 教科書体 NP-B" panose="02020700000000000000" pitchFamily="18" charset="-128"/>
              <a:ea typeface="UD デジタル 教科書体 NP-B" panose="02020700000000000000" pitchFamily="18" charset="-128"/>
            </a:endParaRPr>
          </a:p>
          <a:p>
            <a:pPr algn="r"/>
            <a:r>
              <a:rPr lang="ja-JP" altLang="en-US" sz="2200" dirty="0" smtClean="0">
                <a:solidFill>
                  <a:schemeClr val="accent5">
                    <a:lumMod val="50000"/>
                  </a:schemeClr>
                </a:solidFill>
                <a:latin typeface="UD デジタル 教科書体 NP-B" panose="02020700000000000000" pitchFamily="18" charset="-128"/>
                <a:ea typeface="UD デジタル 教科書体 NP-B" panose="02020700000000000000" pitchFamily="18" charset="-128"/>
              </a:rPr>
              <a:t>田村　尚子先生　高田　愛美先生</a:t>
            </a:r>
            <a:endParaRPr lang="zh-CN" altLang="en-US" sz="2200" dirty="0">
              <a:solidFill>
                <a:schemeClr val="accent5">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38" name="TextBox 1"/>
          <p:cNvSpPr txBox="1"/>
          <p:nvPr/>
        </p:nvSpPr>
        <p:spPr>
          <a:xfrm>
            <a:off x="397354" y="2673073"/>
            <a:ext cx="697627" cy="400110"/>
          </a:xfrm>
          <a:prstGeom prst="rect">
            <a:avLst/>
          </a:prstGeom>
          <a:noFill/>
        </p:spPr>
        <p:txBody>
          <a:bodyPr wrap="none" rtlCol="0">
            <a:spAutoFit/>
          </a:bodyPr>
          <a:lstStyle/>
          <a:p>
            <a:pPr algn="r"/>
            <a:r>
              <a:rPr lang="ja-JP" altLang="en-US" sz="2000" dirty="0" smtClean="0">
                <a:solidFill>
                  <a:schemeClr val="accent5">
                    <a:lumMod val="50000"/>
                  </a:schemeClr>
                </a:solidFill>
                <a:latin typeface="UD デジタル 教科書体 NP-B" panose="02020700000000000000" pitchFamily="18" charset="-128"/>
                <a:ea typeface="UD デジタル 教科書体 NP-B" panose="02020700000000000000" pitchFamily="18" charset="-128"/>
              </a:rPr>
              <a:t>講師</a:t>
            </a:r>
            <a:endParaRPr lang="zh-CN" altLang="en-US" sz="2000" dirty="0">
              <a:solidFill>
                <a:schemeClr val="accent5">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11" name="角丸四角形 10"/>
          <p:cNvSpPr/>
          <p:nvPr/>
        </p:nvSpPr>
        <p:spPr>
          <a:xfrm>
            <a:off x="2192183" y="7378127"/>
            <a:ext cx="5121200" cy="16526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object 4"/>
          <p:cNvSpPr txBox="1"/>
          <p:nvPr/>
        </p:nvSpPr>
        <p:spPr>
          <a:xfrm>
            <a:off x="2400300" y="7465390"/>
            <a:ext cx="4738255" cy="1399741"/>
          </a:xfrm>
          <a:prstGeom prst="rect">
            <a:avLst/>
          </a:prstGeom>
        </p:spPr>
        <p:txBody>
          <a:bodyPr vert="horz" wrap="square" lIns="0" tIns="14604" rIns="0" bIns="0" rtlCol="0">
            <a:spAutoFit/>
          </a:bodyPr>
          <a:lstStyle/>
          <a:p>
            <a:pPr defTabSz="914400">
              <a:lnSpc>
                <a:spcPts val="1800"/>
              </a:lnSpc>
            </a:pPr>
            <a:r>
              <a:rPr kumimoji="0" lang="ja-JP" altLang="en-US" sz="1200" kern="0" spc="-150" dirty="0" smtClean="0">
                <a:solidFill>
                  <a:srgbClr val="926426"/>
                </a:solidFill>
                <a:latin typeface="UD デジタル 教科書体 N-R" panose="02020400000000000000" pitchFamily="17" charset="-128"/>
                <a:ea typeface="UD デジタル 教科書体 N-R" panose="02020400000000000000" pitchFamily="17" charset="-128"/>
                <a:cs typeface="DINPro"/>
              </a:rPr>
              <a:t>●</a:t>
            </a:r>
            <a:r>
              <a:rPr kumimoji="0" lang="ja-JP" altLang="en-US" sz="1200" kern="0" spc="-150" dirty="0">
                <a:solidFill>
                  <a:srgbClr val="926426"/>
                </a:solidFill>
                <a:latin typeface="UD デジタル 教科書体 N-R" panose="02020400000000000000" pitchFamily="17" charset="-128"/>
                <a:ea typeface="UD デジタル 教科書体 N-R" panose="02020400000000000000" pitchFamily="17" charset="-128"/>
                <a:cs typeface="DINPro"/>
              </a:rPr>
              <a:t>「</a:t>
            </a:r>
            <a:r>
              <a:rPr kumimoji="0" lang="ja-JP" altLang="en-US" sz="1200" kern="0" spc="-150" dirty="0" smtClean="0">
                <a:solidFill>
                  <a:srgbClr val="926426"/>
                </a:solidFill>
                <a:latin typeface="UD デジタル 教科書体 N-R" panose="02020400000000000000" pitchFamily="17" charset="-128"/>
                <a:ea typeface="UD デジタル 教科書体 N-R" panose="02020400000000000000" pitchFamily="17" charset="-128"/>
                <a:cs typeface="DINPro"/>
              </a:rPr>
              <a:t>家族介護者」「ケアラー</a:t>
            </a:r>
            <a:r>
              <a:rPr kumimoji="0" lang="ja-JP" altLang="en-US" sz="1200" kern="0" spc="-150" dirty="0">
                <a:solidFill>
                  <a:srgbClr val="926426"/>
                </a:solidFill>
                <a:latin typeface="UD デジタル 教科書体 N-R" panose="02020400000000000000" pitchFamily="17" charset="-128"/>
                <a:ea typeface="UD デジタル 教科書体 N-R" panose="02020400000000000000" pitchFamily="17" charset="-128"/>
                <a:cs typeface="DINPro"/>
              </a:rPr>
              <a:t>」とは？</a:t>
            </a:r>
          </a:p>
          <a:p>
            <a:pPr defTabSz="914400">
              <a:lnSpc>
                <a:spcPts val="1800"/>
              </a:lnSpc>
            </a:pPr>
            <a:r>
              <a:rPr kumimoji="0" lang="ja-JP" altLang="en-US" sz="1200" kern="0" spc="-150" dirty="0" smtClean="0">
                <a:solidFill>
                  <a:srgbClr val="926426"/>
                </a:solidFill>
                <a:latin typeface="UD デジタル 教科書体 N-R" panose="02020400000000000000" pitchFamily="17" charset="-128"/>
                <a:ea typeface="UD デジタル 教科書体 N-R" panose="02020400000000000000" pitchFamily="17" charset="-128"/>
                <a:cs typeface="DINPro"/>
              </a:rPr>
              <a:t>　高齢</a:t>
            </a:r>
            <a:r>
              <a:rPr kumimoji="0" lang="ja-JP" altLang="en-US" sz="1200" kern="0" spc="-150" dirty="0">
                <a:solidFill>
                  <a:srgbClr val="926426"/>
                </a:solidFill>
                <a:latin typeface="UD デジタル 教科書体 N-R" panose="02020400000000000000" pitchFamily="17" charset="-128"/>
                <a:ea typeface="UD デジタル 教科書体 N-R" panose="02020400000000000000" pitchFamily="17" charset="-128"/>
                <a:cs typeface="DINPro"/>
              </a:rPr>
              <a:t>・障害・心身の不調などにより、介護・看病・</a:t>
            </a:r>
            <a:r>
              <a:rPr kumimoji="0" lang="ja-JP" altLang="en-US" sz="1200" kern="0" spc="-150" dirty="0" smtClean="0">
                <a:solidFill>
                  <a:srgbClr val="926426"/>
                </a:solidFill>
                <a:latin typeface="UD デジタル 教科書体 N-R" panose="02020400000000000000" pitchFamily="17" charset="-128"/>
                <a:ea typeface="UD デジタル 教科書体 N-R" panose="02020400000000000000" pitchFamily="17" charset="-128"/>
                <a:cs typeface="DINPro"/>
              </a:rPr>
              <a:t>世話が</a:t>
            </a:r>
            <a:r>
              <a:rPr kumimoji="0" lang="ja-JP" altLang="en-US" sz="1200" kern="0" spc="-150" dirty="0">
                <a:solidFill>
                  <a:srgbClr val="926426"/>
                </a:solidFill>
                <a:latin typeface="UD デジタル 教科書体 N-R" panose="02020400000000000000" pitchFamily="17" charset="-128"/>
                <a:ea typeface="UD デジタル 教科書体 N-R" panose="02020400000000000000" pitchFamily="17" charset="-128"/>
                <a:cs typeface="DINPro"/>
              </a:rPr>
              <a:t>必要な家族や</a:t>
            </a:r>
            <a:r>
              <a:rPr kumimoji="0" lang="ja-JP" altLang="en-US" sz="1200" kern="0" spc="-150" dirty="0" smtClean="0">
                <a:solidFill>
                  <a:srgbClr val="926426"/>
                </a:solidFill>
                <a:latin typeface="UD デジタル 教科書体 N-R" panose="02020400000000000000" pitchFamily="17" charset="-128"/>
                <a:ea typeface="UD デジタル 教科書体 N-R" panose="02020400000000000000" pitchFamily="17" charset="-128"/>
                <a:cs typeface="DINPro"/>
              </a:rPr>
              <a:t>知人</a:t>
            </a:r>
            <a:r>
              <a:rPr kumimoji="0" lang="en-US" altLang="ja-JP" sz="1200" kern="0" spc="-150" dirty="0" smtClean="0">
                <a:solidFill>
                  <a:srgbClr val="926426"/>
                </a:solidFill>
                <a:latin typeface="UD デジタル 教科書体 N-R" panose="02020400000000000000" pitchFamily="17" charset="-128"/>
                <a:ea typeface="UD デジタル 教科書体 N-R" panose="02020400000000000000" pitchFamily="17" charset="-128"/>
                <a:cs typeface="DINPro"/>
              </a:rPr>
              <a:t/>
            </a:r>
            <a:br>
              <a:rPr kumimoji="0" lang="en-US" altLang="ja-JP" sz="1200" kern="0" spc="-150" dirty="0" smtClean="0">
                <a:solidFill>
                  <a:srgbClr val="926426"/>
                </a:solidFill>
                <a:latin typeface="UD デジタル 教科書体 N-R" panose="02020400000000000000" pitchFamily="17" charset="-128"/>
                <a:ea typeface="UD デジタル 教科書体 N-R" panose="02020400000000000000" pitchFamily="17" charset="-128"/>
                <a:cs typeface="DINPro"/>
              </a:rPr>
            </a:br>
            <a:r>
              <a:rPr kumimoji="0" lang="ja-JP" altLang="en-US" sz="1200" kern="0" spc="-150" dirty="0" smtClean="0">
                <a:solidFill>
                  <a:srgbClr val="926426"/>
                </a:solidFill>
                <a:latin typeface="UD デジタル 教科書体 N-R" panose="02020400000000000000" pitchFamily="17" charset="-128"/>
                <a:ea typeface="UD デジタル 教科書体 N-R" panose="02020400000000000000" pitchFamily="17" charset="-128"/>
                <a:cs typeface="DINPro"/>
              </a:rPr>
              <a:t>　を</a:t>
            </a:r>
            <a:r>
              <a:rPr kumimoji="0" lang="ja-JP" altLang="en-US" sz="1200" kern="0" spc="-150" dirty="0">
                <a:solidFill>
                  <a:srgbClr val="926426"/>
                </a:solidFill>
                <a:latin typeface="UD デジタル 教科書体 N-R" panose="02020400000000000000" pitchFamily="17" charset="-128"/>
                <a:ea typeface="UD デジタル 教科書体 N-R" panose="02020400000000000000" pitchFamily="17" charset="-128"/>
                <a:cs typeface="DINPro"/>
              </a:rPr>
              <a:t>ケアしている人をいいます。</a:t>
            </a:r>
          </a:p>
          <a:p>
            <a:pPr defTabSz="914400">
              <a:lnSpc>
                <a:spcPts val="1800"/>
              </a:lnSpc>
            </a:pPr>
            <a:r>
              <a:rPr kumimoji="0" lang="ja-JP" altLang="en-US" sz="1200" kern="0" spc="-150" dirty="0" smtClean="0">
                <a:solidFill>
                  <a:srgbClr val="926426"/>
                </a:solidFill>
                <a:latin typeface="UD デジタル 教科書体 N-R" panose="02020400000000000000" pitchFamily="17" charset="-128"/>
                <a:ea typeface="UD デジタル 教科書体 N-R" panose="02020400000000000000" pitchFamily="17" charset="-128"/>
                <a:cs typeface="DINPro"/>
              </a:rPr>
              <a:t>●　参加</a:t>
            </a:r>
            <a:r>
              <a:rPr kumimoji="0" lang="ja-JP" altLang="en-US" sz="1200" kern="0" spc="-150" dirty="0">
                <a:solidFill>
                  <a:srgbClr val="926426"/>
                </a:solidFill>
                <a:latin typeface="UD デジタル 教科書体 N-R" panose="02020400000000000000" pitchFamily="17" charset="-128"/>
                <a:ea typeface="UD デジタル 教科書体 N-R" panose="02020400000000000000" pitchFamily="17" charset="-128"/>
                <a:cs typeface="DINPro"/>
              </a:rPr>
              <a:t>資格は？</a:t>
            </a:r>
          </a:p>
          <a:p>
            <a:pPr defTabSz="914400">
              <a:lnSpc>
                <a:spcPts val="1800"/>
              </a:lnSpc>
            </a:pPr>
            <a:r>
              <a:rPr kumimoji="0" lang="ja-JP" altLang="en-US" sz="1200" kern="0" spc="-150" dirty="0" smtClean="0">
                <a:solidFill>
                  <a:srgbClr val="926426"/>
                </a:solidFill>
                <a:latin typeface="UD デジタル 教科書体 N-R" panose="02020400000000000000" pitchFamily="17" charset="-128"/>
                <a:ea typeface="UD デジタル 教科書体 N-R" panose="02020400000000000000" pitchFamily="17" charset="-128"/>
                <a:cs typeface="DINPro"/>
              </a:rPr>
              <a:t>　実際に高齢の家族を介護・ケアして</a:t>
            </a:r>
            <a:r>
              <a:rPr kumimoji="0" lang="ja-JP" altLang="en-US" sz="1200" kern="0" spc="-150" dirty="0">
                <a:solidFill>
                  <a:srgbClr val="926426"/>
                </a:solidFill>
                <a:latin typeface="UD デジタル 教科書体 N-R" panose="02020400000000000000" pitchFamily="17" charset="-128"/>
                <a:ea typeface="UD デジタル 教科書体 N-R" panose="02020400000000000000" pitchFamily="17" charset="-128"/>
                <a:cs typeface="DINPro"/>
              </a:rPr>
              <a:t>いる</a:t>
            </a:r>
            <a:r>
              <a:rPr kumimoji="0" lang="ja-JP" altLang="en-US" sz="1200" kern="0" spc="-150" dirty="0" smtClean="0">
                <a:solidFill>
                  <a:srgbClr val="926426"/>
                </a:solidFill>
                <a:latin typeface="UD デジタル 教科書体 N-R" panose="02020400000000000000" pitchFamily="17" charset="-128"/>
                <a:ea typeface="UD デジタル 教科書体 N-R" panose="02020400000000000000" pitchFamily="17" charset="-128"/>
                <a:cs typeface="DINPro"/>
              </a:rPr>
              <a:t>方、介護・ケアに関心のある方なら</a:t>
            </a:r>
            <a:r>
              <a:rPr kumimoji="0" lang="en-US" altLang="ja-JP" sz="1200" kern="0" spc="-150" dirty="0" smtClean="0">
                <a:solidFill>
                  <a:srgbClr val="926426"/>
                </a:solidFill>
                <a:latin typeface="UD デジタル 教科書体 N-R" panose="02020400000000000000" pitchFamily="17" charset="-128"/>
                <a:ea typeface="UD デジタル 教科書体 N-R" panose="02020400000000000000" pitchFamily="17" charset="-128"/>
                <a:cs typeface="DINPro"/>
              </a:rPr>
              <a:t/>
            </a:r>
            <a:br>
              <a:rPr kumimoji="0" lang="en-US" altLang="ja-JP" sz="1200" kern="0" spc="-150" dirty="0" smtClean="0">
                <a:solidFill>
                  <a:srgbClr val="926426"/>
                </a:solidFill>
                <a:latin typeface="UD デジタル 教科書体 N-R" panose="02020400000000000000" pitchFamily="17" charset="-128"/>
                <a:ea typeface="UD デジタル 教科書体 N-R" panose="02020400000000000000" pitchFamily="17" charset="-128"/>
                <a:cs typeface="DINPro"/>
              </a:rPr>
            </a:br>
            <a:r>
              <a:rPr kumimoji="0" lang="ja-JP" altLang="en-US" sz="1200" kern="0" spc="-150" dirty="0" smtClean="0">
                <a:solidFill>
                  <a:srgbClr val="926426"/>
                </a:solidFill>
                <a:latin typeface="UD デジタル 教科書体 N-R" panose="02020400000000000000" pitchFamily="17" charset="-128"/>
                <a:ea typeface="UD デジタル 教科書体 N-R" panose="02020400000000000000" pitchFamily="17" charset="-128"/>
                <a:cs typeface="DINPro"/>
              </a:rPr>
              <a:t>　どなた</a:t>
            </a:r>
            <a:r>
              <a:rPr kumimoji="0" lang="ja-JP" altLang="en-US" sz="1200" kern="0" spc="-150" dirty="0">
                <a:solidFill>
                  <a:srgbClr val="926426"/>
                </a:solidFill>
                <a:latin typeface="UD デジタル 教科書体 N-R" panose="02020400000000000000" pitchFamily="17" charset="-128"/>
                <a:ea typeface="UD デジタル 教科書体 N-R" panose="02020400000000000000" pitchFamily="17" charset="-128"/>
                <a:cs typeface="DINPro"/>
              </a:rPr>
              <a:t>でもご参加いただけます</a:t>
            </a:r>
            <a:r>
              <a:rPr kumimoji="0" lang="ja-JP" altLang="en-US" sz="1200" kern="0" spc="-150" dirty="0" smtClean="0">
                <a:solidFill>
                  <a:srgbClr val="926426"/>
                </a:solidFill>
                <a:latin typeface="UD デジタル 教科書体 N-R" panose="02020400000000000000" pitchFamily="17" charset="-128"/>
                <a:ea typeface="UD デジタル 教科書体 N-R" panose="02020400000000000000" pitchFamily="17" charset="-128"/>
                <a:cs typeface="DINPro"/>
              </a:rPr>
              <a:t>。</a:t>
            </a:r>
            <a:endParaRPr kumimoji="0" lang="en-US" altLang="ja-JP" sz="900" b="1" kern="0" dirty="0">
              <a:solidFill>
                <a:srgbClr val="926426"/>
              </a:solidFill>
              <a:latin typeface="UD デジタル 教科書体 NK-R" panose="02020400000000000000" pitchFamily="18" charset="-128"/>
              <a:ea typeface="UD デジタル 教科書体 NK-R" panose="02020400000000000000" pitchFamily="18" charset="-128"/>
              <a:cs typeface="DINPro"/>
            </a:endParaRPr>
          </a:p>
        </p:txBody>
      </p:sp>
      <p:sp>
        <p:nvSpPr>
          <p:cNvPr id="40" name="object 4">
            <a:extLst>
              <a:ext uri="{FF2B5EF4-FFF2-40B4-BE49-F238E27FC236}">
                <a16:creationId xmlns:a16="http://schemas.microsoft.com/office/drawing/2014/main" id="{D4D0E18E-C9DB-DF6D-D4D2-281CA361817B}"/>
              </a:ext>
            </a:extLst>
          </p:cNvPr>
          <p:cNvSpPr txBox="1"/>
          <p:nvPr/>
        </p:nvSpPr>
        <p:spPr>
          <a:xfrm>
            <a:off x="3251" y="10347030"/>
            <a:ext cx="7470084" cy="260968"/>
          </a:xfrm>
          <a:prstGeom prst="rect">
            <a:avLst/>
          </a:prstGeom>
        </p:spPr>
        <p:txBody>
          <a:bodyPr vert="horz" wrap="square" lIns="0" tIns="14604" rIns="0" bIns="0" rtlCol="0">
            <a:spAutoFit/>
          </a:bodyPr>
          <a:lstStyle/>
          <a:p>
            <a:pPr algn="ctr" defTabSz="914400"/>
            <a:r>
              <a:rPr kumimoji="0" lang="ja-JP" altLang="en-US" sz="1600" kern="0" spc="-150" dirty="0" smtClean="0">
                <a:solidFill>
                  <a:srgbClr val="85582B"/>
                </a:solidFill>
                <a:latin typeface="UD デジタル 教科書体 N-R" panose="02020400000000000000" pitchFamily="17" charset="-128"/>
                <a:ea typeface="UD デジタル 教科書体 N-R" panose="02020400000000000000" pitchFamily="17" charset="-128"/>
                <a:cs typeface="DINPro"/>
              </a:rPr>
              <a:t>主催：品川区福祉部高齢者福祉課　　問い合わせ：高齢</a:t>
            </a:r>
            <a:r>
              <a:rPr kumimoji="0" lang="ja-JP" altLang="en-US" sz="1600" kern="0" spc="-150" dirty="0">
                <a:solidFill>
                  <a:srgbClr val="85582B"/>
                </a:solidFill>
                <a:latin typeface="UD デジタル 教科書体 N-R" panose="02020400000000000000" pitchFamily="17" charset="-128"/>
                <a:ea typeface="UD デジタル 教科書体 N-R" panose="02020400000000000000" pitchFamily="17" charset="-128"/>
                <a:cs typeface="DINPro"/>
              </a:rPr>
              <a:t>者</a:t>
            </a:r>
            <a:r>
              <a:rPr kumimoji="0" lang="ja-JP" altLang="en-US" sz="1600" kern="0" spc="-150" dirty="0" smtClean="0">
                <a:solidFill>
                  <a:srgbClr val="85582B"/>
                </a:solidFill>
                <a:latin typeface="UD デジタル 教科書体 N-R" panose="02020400000000000000" pitchFamily="17" charset="-128"/>
                <a:ea typeface="UD デジタル 教科書体 N-R" panose="02020400000000000000" pitchFamily="17" charset="-128"/>
                <a:cs typeface="DINPro"/>
              </a:rPr>
              <a:t>支援第二係</a:t>
            </a:r>
            <a:endParaRPr kumimoji="0" lang="en-US" altLang="ja-JP" sz="1600" kern="0" spc="-150" dirty="0">
              <a:solidFill>
                <a:srgbClr val="85582B"/>
              </a:solidFill>
              <a:latin typeface="UD デジタル 教科書体 N-R" panose="02020400000000000000" pitchFamily="17" charset="-128"/>
              <a:ea typeface="UD デジタル 教科書体 N-R" panose="02020400000000000000" pitchFamily="17" charset="-128"/>
              <a:cs typeface="DINPro"/>
            </a:endParaRPr>
          </a:p>
        </p:txBody>
      </p:sp>
      <p:sp>
        <p:nvSpPr>
          <p:cNvPr id="26" name="テキスト ボックス 25"/>
          <p:cNvSpPr txBox="1"/>
          <p:nvPr/>
        </p:nvSpPr>
        <p:spPr>
          <a:xfrm>
            <a:off x="2905916" y="501231"/>
            <a:ext cx="4293167" cy="646331"/>
          </a:xfrm>
          <a:prstGeom prst="rect">
            <a:avLst/>
          </a:prstGeom>
          <a:noFill/>
        </p:spPr>
        <p:txBody>
          <a:bodyPr wrap="square" rtlCol="0">
            <a:spAutoFit/>
          </a:bodyPr>
          <a:lstStyle/>
          <a:p>
            <a:pPr algn="r"/>
            <a:r>
              <a:rPr lang="ja-JP" altLang="en-US" sz="1800" dirty="0" smtClean="0">
                <a:solidFill>
                  <a:srgbClr val="002060"/>
                </a:solidFill>
                <a:latin typeface="UD デジタル 教科書体 NP-B" panose="02020700000000000000" pitchFamily="18" charset="-128"/>
                <a:ea typeface="UD デジタル 教科書体 NP-B" panose="02020700000000000000" pitchFamily="18" charset="-128"/>
              </a:rPr>
              <a:t>令和</a:t>
            </a:r>
            <a:r>
              <a:rPr lang="ja-JP" altLang="en-US" sz="1800" dirty="0">
                <a:solidFill>
                  <a:srgbClr val="002060"/>
                </a:solidFill>
                <a:latin typeface="UD デジタル 教科書体 NP-B" panose="02020700000000000000" pitchFamily="18" charset="-128"/>
                <a:ea typeface="UD デジタル 教科書体 NP-B" panose="02020700000000000000" pitchFamily="18" charset="-128"/>
              </a:rPr>
              <a:t>６</a:t>
            </a:r>
            <a:r>
              <a:rPr lang="ja-JP" altLang="en-US" sz="1800" dirty="0" smtClean="0">
                <a:solidFill>
                  <a:srgbClr val="002060"/>
                </a:solidFill>
                <a:latin typeface="UD デジタル 教科書体 NP-B" panose="02020700000000000000" pitchFamily="18" charset="-128"/>
                <a:ea typeface="UD デジタル 教科書体 NP-B" panose="02020700000000000000" pitchFamily="18" charset="-128"/>
              </a:rPr>
              <a:t>年度</a:t>
            </a:r>
            <a:endParaRPr lang="en-US" altLang="ja-JP" sz="1800" dirty="0" smtClean="0">
              <a:solidFill>
                <a:srgbClr val="002060"/>
              </a:solidFill>
              <a:latin typeface="UD デジタル 教科書体 NP-B" panose="02020700000000000000" pitchFamily="18" charset="-128"/>
              <a:ea typeface="UD デジタル 教科書体 NP-B" panose="02020700000000000000" pitchFamily="18" charset="-128"/>
            </a:endParaRPr>
          </a:p>
          <a:p>
            <a:pPr algn="r"/>
            <a:r>
              <a:rPr kumimoji="1" lang="ja-JP" altLang="en-US" sz="1800" dirty="0" smtClean="0">
                <a:solidFill>
                  <a:srgbClr val="002060"/>
                </a:solidFill>
                <a:latin typeface="UD デジタル 教科書体 NP-B" panose="02020700000000000000" pitchFamily="18" charset="-128"/>
                <a:ea typeface="UD デジタル 教科書体 NP-B" panose="02020700000000000000" pitchFamily="18" charset="-128"/>
              </a:rPr>
              <a:t>第２回</a:t>
            </a:r>
            <a:r>
              <a:rPr lang="ja-JP" altLang="en-US" sz="1800" dirty="0">
                <a:solidFill>
                  <a:srgbClr val="002060"/>
                </a:solidFill>
                <a:latin typeface="UD デジタル 教科書体 NP-B" panose="02020700000000000000" pitchFamily="18" charset="-128"/>
                <a:ea typeface="UD デジタル 教科書体 NP-B" panose="02020700000000000000" pitchFamily="18" charset="-128"/>
              </a:rPr>
              <a:t>在宅介護者</a:t>
            </a:r>
            <a:r>
              <a:rPr kumimoji="1" lang="ja-JP" altLang="en-US" sz="1800" dirty="0" smtClean="0">
                <a:solidFill>
                  <a:srgbClr val="002060"/>
                </a:solidFill>
                <a:latin typeface="UD デジタル 教科書体 NP-B" panose="02020700000000000000" pitchFamily="18" charset="-128"/>
                <a:ea typeface="UD デジタル 教科書体 NP-B" panose="02020700000000000000" pitchFamily="18" charset="-128"/>
              </a:rPr>
              <a:t>支援研修</a:t>
            </a:r>
            <a:endParaRPr kumimoji="1" lang="ja-JP" altLang="en-US" sz="18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27" name="TextBox 7"/>
          <p:cNvSpPr txBox="1"/>
          <p:nvPr/>
        </p:nvSpPr>
        <p:spPr>
          <a:xfrm>
            <a:off x="3938324" y="10462935"/>
            <a:ext cx="184731" cy="261610"/>
          </a:xfrm>
          <a:prstGeom prst="rect">
            <a:avLst/>
          </a:prstGeom>
          <a:noFill/>
        </p:spPr>
        <p:txBody>
          <a:bodyPr wrap="none" rtlCol="0">
            <a:spAutoFit/>
          </a:bodyPr>
          <a:lstStyle/>
          <a:p>
            <a:endParaRPr lang="ja-JP" altLang="en-US" sz="1100" dirty="0">
              <a:solidFill>
                <a:srgbClr val="85582B"/>
              </a:solidFill>
              <a:latin typeface="UD デジタル 教科書体 NK-R" panose="02020400000000000000" pitchFamily="18" charset="-128"/>
              <a:ea typeface="UD デジタル 教科書体 NK-R" panose="02020400000000000000" pitchFamily="18" charset="-128"/>
            </a:endParaRPr>
          </a:p>
        </p:txBody>
      </p:sp>
      <p:sp>
        <p:nvSpPr>
          <p:cNvPr id="30" name="TextBox 29"/>
          <p:cNvSpPr txBox="1"/>
          <p:nvPr/>
        </p:nvSpPr>
        <p:spPr>
          <a:xfrm>
            <a:off x="2321715" y="9637214"/>
            <a:ext cx="5567385" cy="530915"/>
          </a:xfrm>
          <a:prstGeom prst="rect">
            <a:avLst/>
          </a:prstGeom>
          <a:noFill/>
        </p:spPr>
        <p:txBody>
          <a:bodyPr wrap="square" rtlCol="0">
            <a:spAutoFit/>
          </a:bodyPr>
          <a:lstStyle/>
          <a:p>
            <a:r>
              <a:rPr lang="ja-JP" altLang="en-US" sz="1800" dirty="0" smtClean="0">
                <a:solidFill>
                  <a:schemeClr val="accent5">
                    <a:lumMod val="50000"/>
                  </a:schemeClr>
                </a:solidFill>
                <a:latin typeface="HGP創英角ｺﾞｼｯｸUB" panose="020B0900000000000000" pitchFamily="50" charset="-128"/>
                <a:ea typeface="HGP創英角ｺﾞｼｯｸUB" panose="020B0900000000000000" pitchFamily="50" charset="-128"/>
              </a:rPr>
              <a:t>０３</a:t>
            </a:r>
            <a:r>
              <a:rPr lang="en-US" altLang="ja-JP" sz="1800" dirty="0" smtClean="0">
                <a:solidFill>
                  <a:schemeClr val="accent5">
                    <a:lumMod val="50000"/>
                  </a:schemeClr>
                </a:solidFill>
                <a:latin typeface="HGP創英角ｺﾞｼｯｸUB" panose="020B0900000000000000" pitchFamily="50" charset="-128"/>
                <a:ea typeface="HGP創英角ｺﾞｼｯｸUB" panose="020B0900000000000000" pitchFamily="50" charset="-128"/>
              </a:rPr>
              <a:t>-</a:t>
            </a:r>
            <a:r>
              <a:rPr lang="ja-JP" altLang="en-US" sz="1800" dirty="0" smtClean="0">
                <a:solidFill>
                  <a:schemeClr val="accent5">
                    <a:lumMod val="50000"/>
                  </a:schemeClr>
                </a:solidFill>
                <a:latin typeface="HGP創英角ｺﾞｼｯｸUB" panose="020B0900000000000000" pitchFamily="50" charset="-128"/>
                <a:ea typeface="HGP創英角ｺﾞｼｯｸUB" panose="020B0900000000000000" pitchFamily="50" charset="-128"/>
              </a:rPr>
              <a:t>５７４２</a:t>
            </a:r>
            <a:r>
              <a:rPr lang="en-US" altLang="ja-JP" sz="1800" dirty="0" smtClean="0">
                <a:solidFill>
                  <a:schemeClr val="accent5">
                    <a:lumMod val="50000"/>
                  </a:schemeClr>
                </a:solidFill>
                <a:latin typeface="HGP創英角ｺﾞｼｯｸUB" panose="020B0900000000000000" pitchFamily="50" charset="-128"/>
                <a:ea typeface="HGP創英角ｺﾞｼｯｸUB" panose="020B0900000000000000" pitchFamily="50" charset="-128"/>
              </a:rPr>
              <a:t>-</a:t>
            </a:r>
            <a:r>
              <a:rPr lang="ja-JP" altLang="en-US" sz="1800" dirty="0" smtClean="0">
                <a:solidFill>
                  <a:schemeClr val="accent5">
                    <a:lumMod val="50000"/>
                  </a:schemeClr>
                </a:solidFill>
                <a:latin typeface="HGP創英角ｺﾞｼｯｸUB" panose="020B0900000000000000" pitchFamily="50" charset="-128"/>
                <a:ea typeface="HGP創英角ｺﾞｼｯｸUB" panose="020B0900000000000000" pitchFamily="50" charset="-128"/>
              </a:rPr>
              <a:t>６７３０</a:t>
            </a:r>
            <a:r>
              <a:rPr lang="ja-JP" altLang="en-US" sz="1800" dirty="0">
                <a:solidFill>
                  <a:schemeClr val="accent5">
                    <a:lumMod val="50000"/>
                  </a:schemeClr>
                </a:solidFill>
                <a:latin typeface="UD デジタル 教科書体 NK-R" panose="02020400000000000000" pitchFamily="18" charset="-128"/>
                <a:ea typeface="UD デジタル 教科書体 NK-R" panose="02020400000000000000" pitchFamily="18" charset="-128"/>
              </a:rPr>
              <a:t> </a:t>
            </a:r>
            <a:r>
              <a:rPr lang="ja-JP" altLang="en-US" sz="105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rPr>
              <a:t>（電話受付は</a:t>
            </a:r>
            <a:r>
              <a:rPr lang="en-US" altLang="ja-JP" sz="105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rPr>
              <a:t>9</a:t>
            </a:r>
            <a:r>
              <a:rPr lang="ja-JP" altLang="en-US" sz="105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rPr>
              <a:t>：</a:t>
            </a:r>
            <a:r>
              <a:rPr lang="en-US" altLang="ja-JP" sz="105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rPr>
              <a:t>00</a:t>
            </a:r>
            <a:r>
              <a:rPr lang="ja-JP" altLang="en-US" sz="105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rPr>
              <a:t>～</a:t>
            </a:r>
            <a:r>
              <a:rPr lang="en-US" altLang="ja-JP" sz="105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rPr>
              <a:t>17</a:t>
            </a:r>
            <a:r>
              <a:rPr lang="ja-JP" altLang="en-US" sz="105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rPr>
              <a:t>：</a:t>
            </a:r>
            <a:r>
              <a:rPr lang="en-US" altLang="ja-JP" sz="105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rPr>
              <a:t>00</a:t>
            </a:r>
            <a:r>
              <a:rPr lang="ja-JP" altLang="en-US" sz="105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rPr>
              <a:t>　高齢者支援第二係へ</a:t>
            </a:r>
            <a:endParaRPr lang="en-US" altLang="ja-JP" sz="105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endParaRPr>
          </a:p>
          <a:p>
            <a:r>
              <a:rPr lang="ja-JP" altLang="en-US" sz="1050" dirty="0">
                <a:solidFill>
                  <a:schemeClr val="accent5">
                    <a:lumMod val="50000"/>
                  </a:schemeClr>
                </a:solidFill>
                <a:latin typeface="UD デジタル 教科書体 NK-R" panose="02020400000000000000" pitchFamily="18" charset="-128"/>
                <a:ea typeface="UD デジタル 教科書体 NK-R" panose="02020400000000000000" pitchFamily="18" charset="-128"/>
              </a:rPr>
              <a:t>　</a:t>
            </a:r>
            <a:r>
              <a:rPr lang="ja-JP" altLang="en-US" sz="105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rPr>
              <a:t>　　　　　　　　　　　　　　　　　　　　　　　　　　　　　　　</a:t>
            </a:r>
            <a:r>
              <a:rPr lang="ja-JP" altLang="en-US" sz="1050" dirty="0">
                <a:solidFill>
                  <a:schemeClr val="accent5">
                    <a:lumMod val="50000"/>
                  </a:schemeClr>
                </a:solidFill>
                <a:latin typeface="UD デジタル 教科書体 NK-R" panose="02020400000000000000" pitchFamily="18" charset="-128"/>
                <a:ea typeface="UD デジタル 教科書体 NK-R" panose="02020400000000000000" pitchFamily="18" charset="-128"/>
              </a:rPr>
              <a:t>ご不明点がありましたらお問い合わせください</a:t>
            </a:r>
            <a:r>
              <a:rPr lang="ja-JP" altLang="en-US" sz="105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rPr>
              <a:t>。）</a:t>
            </a:r>
            <a:endParaRPr lang="en-US" altLang="ja-JP" sz="105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endParaRPr>
          </a:p>
        </p:txBody>
      </p:sp>
      <p:pic>
        <p:nvPicPr>
          <p:cNvPr id="3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6562" y="9234932"/>
            <a:ext cx="557995" cy="31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TextBox 70"/>
          <p:cNvSpPr txBox="1"/>
          <p:nvPr/>
        </p:nvSpPr>
        <p:spPr>
          <a:xfrm>
            <a:off x="1841428" y="9257392"/>
            <a:ext cx="565795" cy="277409"/>
          </a:xfrm>
          <a:prstGeom prst="rect">
            <a:avLst/>
          </a:prstGeom>
          <a:noFill/>
        </p:spPr>
        <p:txBody>
          <a:bodyPr wrap="square" rtlCol="0">
            <a:spAutoFit/>
          </a:bodyPr>
          <a:lstStyle/>
          <a:p>
            <a:r>
              <a:rPr lang="ja-JP" altLang="en-US" sz="1200" b="1" dirty="0">
                <a:solidFill>
                  <a:schemeClr val="bg1"/>
                </a:solidFill>
                <a:latin typeface="MS PGothic" pitchFamily="34" charset="-128"/>
                <a:ea typeface="MS PGothic" pitchFamily="34" charset="-128"/>
              </a:rPr>
              <a:t>ＦＡＸ</a:t>
            </a:r>
            <a:endParaRPr lang="zh-CN" altLang="en-US" sz="1200" b="1" dirty="0">
              <a:solidFill>
                <a:schemeClr val="bg1"/>
              </a:solidFill>
              <a:latin typeface="MS PGothic" pitchFamily="34" charset="-128"/>
              <a:ea typeface="MS PGothic" pitchFamily="34" charset="-128"/>
            </a:endParaRPr>
          </a:p>
        </p:txBody>
      </p:sp>
      <p:sp>
        <p:nvSpPr>
          <p:cNvPr id="5" name="角丸四角形 4"/>
          <p:cNvSpPr/>
          <p:nvPr/>
        </p:nvSpPr>
        <p:spPr>
          <a:xfrm>
            <a:off x="309497" y="5652977"/>
            <a:ext cx="2095843" cy="1507821"/>
          </a:xfrm>
          <a:prstGeom prst="roundRect">
            <a:avLst/>
          </a:prstGeom>
          <a:solidFill>
            <a:srgbClr val="FCB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extBox 2"/>
          <p:cNvSpPr txBox="1"/>
          <p:nvPr/>
        </p:nvSpPr>
        <p:spPr>
          <a:xfrm>
            <a:off x="609211" y="5602786"/>
            <a:ext cx="1468672" cy="1246495"/>
          </a:xfrm>
          <a:prstGeom prst="rect">
            <a:avLst/>
          </a:prstGeom>
          <a:noFill/>
        </p:spPr>
        <p:txBody>
          <a:bodyPr wrap="none" rtlCol="0">
            <a:spAutoFit/>
          </a:bodyPr>
          <a:lstStyle/>
          <a:p>
            <a:pPr algn="ctr">
              <a:lnSpc>
                <a:spcPts val="3000"/>
              </a:lnSpc>
            </a:pPr>
            <a:r>
              <a:rPr lang="zh-TW" altLang="en-US" sz="1736" dirty="0" smtClean="0">
                <a:solidFill>
                  <a:schemeClr val="bg1"/>
                </a:solidFill>
                <a:latin typeface="HGPSoeiKakugothicUB" pitchFamily="34" charset="-128"/>
                <a:ea typeface="HGPSoeiKakugothicUB" pitchFamily="34" charset="-128"/>
              </a:rPr>
              <a:t>参加費無料</a:t>
            </a:r>
            <a:endParaRPr lang="zh-TW" altLang="en-US" sz="1736" dirty="0">
              <a:solidFill>
                <a:schemeClr val="bg1"/>
              </a:solidFill>
              <a:latin typeface="HGPSoeiKakugothicUB" pitchFamily="34" charset="-128"/>
              <a:ea typeface="HGPSoeiKakugothicUB" pitchFamily="34" charset="-128"/>
            </a:endParaRPr>
          </a:p>
          <a:p>
            <a:pPr algn="ctr">
              <a:lnSpc>
                <a:spcPts val="3000"/>
              </a:lnSpc>
            </a:pPr>
            <a:r>
              <a:rPr lang="ja-JP" altLang="en-US" sz="1736" dirty="0" smtClean="0">
                <a:solidFill>
                  <a:schemeClr val="bg1"/>
                </a:solidFill>
                <a:latin typeface="HGPSoeiKakugothicUB" pitchFamily="34" charset="-128"/>
                <a:ea typeface="HGPSoeiKakugothicUB" pitchFamily="34" charset="-128"/>
              </a:rPr>
              <a:t>定員</a:t>
            </a:r>
            <a:r>
              <a:rPr lang="ja-JP" altLang="en-US" sz="3200" dirty="0">
                <a:solidFill>
                  <a:schemeClr val="bg1"/>
                </a:solidFill>
                <a:latin typeface="HGPSoeiKakugothicUB" pitchFamily="34" charset="-128"/>
                <a:ea typeface="HGPSoeiKakugothicUB" pitchFamily="34" charset="-128"/>
              </a:rPr>
              <a:t>３０</a:t>
            </a:r>
            <a:r>
              <a:rPr lang="zh-TW" altLang="en-US" sz="1736" dirty="0" smtClean="0">
                <a:solidFill>
                  <a:schemeClr val="bg1"/>
                </a:solidFill>
                <a:latin typeface="HGPSoeiKakugothicUB" pitchFamily="34" charset="-128"/>
                <a:ea typeface="HGPSoeiKakugothicUB" pitchFamily="34" charset="-128"/>
              </a:rPr>
              <a:t>名</a:t>
            </a:r>
            <a:endParaRPr lang="zh-TW" altLang="en-US" sz="1736" dirty="0">
              <a:solidFill>
                <a:schemeClr val="bg1"/>
              </a:solidFill>
              <a:latin typeface="HGPSoeiKakugothicUB" pitchFamily="34" charset="-128"/>
              <a:ea typeface="HGPSoeiKakugothicUB" pitchFamily="34" charset="-128"/>
            </a:endParaRPr>
          </a:p>
          <a:p>
            <a:pPr algn="ctr">
              <a:lnSpc>
                <a:spcPts val="3000"/>
              </a:lnSpc>
            </a:pPr>
            <a:r>
              <a:rPr lang="zh-TW" altLang="en-US" sz="1500" dirty="0">
                <a:solidFill>
                  <a:schemeClr val="bg1"/>
                </a:solidFill>
                <a:latin typeface="HGPSoeiKakugothicUB" pitchFamily="34" charset="-128"/>
                <a:ea typeface="HGPSoeiKakugothicUB" pitchFamily="34" charset="-128"/>
              </a:rPr>
              <a:t>（</a:t>
            </a:r>
            <a:r>
              <a:rPr lang="zh-TW" altLang="en-US" sz="1500" dirty="0" smtClean="0">
                <a:solidFill>
                  <a:schemeClr val="bg1"/>
                </a:solidFill>
                <a:latin typeface="HGPSoeiKakugothicUB" pitchFamily="34" charset="-128"/>
                <a:ea typeface="HGPSoeiKakugothicUB" pitchFamily="34" charset="-128"/>
              </a:rPr>
              <a:t>事前</a:t>
            </a:r>
            <a:r>
              <a:rPr lang="ja-JP" altLang="en-US" sz="1500" dirty="0">
                <a:solidFill>
                  <a:schemeClr val="bg1"/>
                </a:solidFill>
                <a:latin typeface="HGPSoeiKakugothicUB" pitchFamily="34" charset="-128"/>
                <a:ea typeface="HGPSoeiKakugothicUB" pitchFamily="34" charset="-128"/>
              </a:rPr>
              <a:t>申込</a:t>
            </a:r>
            <a:r>
              <a:rPr lang="zh-TW" altLang="en-US" sz="1500" dirty="0" smtClean="0">
                <a:solidFill>
                  <a:schemeClr val="bg1"/>
                </a:solidFill>
                <a:latin typeface="HGPSoeiKakugothicUB" pitchFamily="34" charset="-128"/>
                <a:ea typeface="HGPSoeiKakugothicUB" pitchFamily="34" charset="-128"/>
              </a:rPr>
              <a:t>制</a:t>
            </a:r>
            <a:r>
              <a:rPr lang="zh-TW" altLang="en-US" sz="1500" dirty="0">
                <a:solidFill>
                  <a:schemeClr val="bg1"/>
                </a:solidFill>
                <a:latin typeface="HGPSoeiKakugothicUB" pitchFamily="34" charset="-128"/>
                <a:ea typeface="HGPSoeiKakugothicUB" pitchFamily="34" charset="-128"/>
              </a:rPr>
              <a:t>）</a:t>
            </a:r>
            <a:endParaRPr lang="zh-CN" altLang="en-US" sz="1500" dirty="0">
              <a:solidFill>
                <a:schemeClr val="bg1"/>
              </a:solidFill>
              <a:latin typeface="HGPSoeiKakugothicUB" pitchFamily="34" charset="-128"/>
              <a:ea typeface="HGPSoeiKakugothicUB" pitchFamily="34" charset="-128"/>
            </a:endParaRPr>
          </a:p>
        </p:txBody>
      </p:sp>
      <p:sp>
        <p:nvSpPr>
          <p:cNvPr id="33" name="TextBox 7"/>
          <p:cNvSpPr txBox="1"/>
          <p:nvPr/>
        </p:nvSpPr>
        <p:spPr>
          <a:xfrm>
            <a:off x="310128" y="6858230"/>
            <a:ext cx="2092240" cy="276999"/>
          </a:xfrm>
          <a:prstGeom prst="rect">
            <a:avLst/>
          </a:prstGeom>
          <a:noFill/>
        </p:spPr>
        <p:txBody>
          <a:bodyPr wrap="none" rtlCol="0">
            <a:spAutoFit/>
          </a:bodyPr>
          <a:lstStyle/>
          <a:p>
            <a:pPr algn="ctr"/>
            <a:r>
              <a:rPr lang="zh-CN" altLang="en-US" sz="120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rPr>
              <a:t>申込〆切</a:t>
            </a:r>
            <a:r>
              <a:rPr lang="ja-JP" altLang="en-US" sz="120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rPr>
              <a:t>２</a:t>
            </a:r>
            <a:r>
              <a:rPr lang="zh-CN" altLang="en-US" sz="120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rPr>
              <a:t>月</a:t>
            </a:r>
            <a:r>
              <a:rPr lang="ja-JP" altLang="en-US" sz="1200" dirty="0">
                <a:solidFill>
                  <a:schemeClr val="accent5">
                    <a:lumMod val="50000"/>
                  </a:schemeClr>
                </a:solidFill>
                <a:latin typeface="UD デジタル 教科書体 NK-R" panose="02020400000000000000" pitchFamily="18" charset="-128"/>
                <a:ea typeface="UD デジタル 教科書体 NK-R" panose="02020400000000000000" pitchFamily="18" charset="-128"/>
              </a:rPr>
              <a:t>２０</a:t>
            </a:r>
            <a:r>
              <a:rPr lang="zh-CN" altLang="en-US" sz="120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rPr>
              <a:t>日（</a:t>
            </a:r>
            <a:r>
              <a:rPr lang="ja-JP" altLang="en-US" sz="120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rPr>
              <a:t>木</a:t>
            </a:r>
            <a:r>
              <a:rPr lang="zh-CN" altLang="en-US" sz="120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rPr>
              <a:t>）必着</a:t>
            </a:r>
            <a:endParaRPr lang="en-US" altLang="ja-JP" sz="1200" dirty="0" smtClean="0">
              <a:solidFill>
                <a:schemeClr val="accent5">
                  <a:lumMod val="50000"/>
                </a:schemeClr>
              </a:solidFill>
              <a:latin typeface="UD デジタル 教科書体 NK-R" panose="02020400000000000000" pitchFamily="18" charset="-128"/>
              <a:ea typeface="UD デジタル 教科書体 NK-R" panose="02020400000000000000" pitchFamily="18" charset="-128"/>
            </a:endParaRPr>
          </a:p>
        </p:txBody>
      </p:sp>
      <p:pic>
        <p:nvPicPr>
          <p:cNvPr id="32" name="図 31"/>
          <p:cNvPicPr/>
          <p:nvPr/>
        </p:nvPicPr>
        <p:blipFill rotWithShape="1">
          <a:blip r:embed="rId6"/>
          <a:srcRect l="6500" t="6000"/>
          <a:stretch/>
        </p:blipFill>
        <p:spPr bwMode="auto">
          <a:xfrm>
            <a:off x="266950" y="7318142"/>
            <a:ext cx="1781175" cy="1790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9290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122892871"/>
              </p:ext>
            </p:extLst>
          </p:nvPr>
        </p:nvGraphicFramePr>
        <p:xfrm>
          <a:off x="605357" y="2245329"/>
          <a:ext cx="6637654" cy="6658761"/>
        </p:xfrm>
        <a:graphic>
          <a:graphicData uri="http://schemas.openxmlformats.org/drawingml/2006/table">
            <a:tbl>
              <a:tblPr firstRow="1" bandRow="1">
                <a:tableStyleId>{5C22544A-7EE6-4342-B048-85BDC9FD1C3A}</a:tableStyleId>
              </a:tblPr>
              <a:tblGrid>
                <a:gridCol w="1811170">
                  <a:extLst>
                    <a:ext uri="{9D8B030D-6E8A-4147-A177-3AD203B41FA5}">
                      <a16:colId xmlns:a16="http://schemas.microsoft.com/office/drawing/2014/main" val="2827951324"/>
                    </a:ext>
                  </a:extLst>
                </a:gridCol>
                <a:gridCol w="4826484">
                  <a:extLst>
                    <a:ext uri="{9D8B030D-6E8A-4147-A177-3AD203B41FA5}">
                      <a16:colId xmlns:a16="http://schemas.microsoft.com/office/drawing/2014/main" val="2527022813"/>
                    </a:ext>
                  </a:extLst>
                </a:gridCol>
              </a:tblGrid>
              <a:tr h="417733">
                <a:tc rowSpan="2">
                  <a:txBody>
                    <a:bodyPr/>
                    <a:lstStyle/>
                    <a:p>
                      <a:pPr algn="ctr"/>
                      <a:r>
                        <a:rPr kumimoji="1" lang="ja-JP" altLang="en-US" sz="1600" b="0" dirty="0" smtClean="0">
                          <a:solidFill>
                            <a:schemeClr val="tx1"/>
                          </a:solidFill>
                          <a:latin typeface="UD デジタル 教科書体 NK-R" panose="02020400000000000000" pitchFamily="18" charset="-128"/>
                          <a:ea typeface="UD デジタル 教科書体 NK-R" panose="02020400000000000000" pitchFamily="18" charset="-128"/>
                        </a:rPr>
                        <a:t>お名前</a:t>
                      </a:r>
                      <a:endPar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solidFill>
                          <a:schemeClr val="tx1"/>
                        </a:solidFill>
                        <a:latin typeface="HG丸ｺﾞｼｯｸM-PRO" panose="020F0600000000000000" pitchFamily="50" charset="-128"/>
                        <a:ea typeface="HG丸ｺﾞｼｯｸM-PRO" panose="020F0600000000000000" pitchFamily="50" charset="-128"/>
                      </a:endParaRPr>
                    </a:p>
                  </a:txBody>
                  <a:tcPr marL="100687" marR="100687" marT="50343" marB="50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698255867"/>
                  </a:ext>
                </a:extLst>
              </a:tr>
              <a:tr h="641247">
                <a:tc v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100687" marR="100687" marT="50343" marB="50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2830129"/>
                  </a:ext>
                </a:extLst>
              </a:tr>
              <a:tr h="665018">
                <a:tc>
                  <a:txBody>
                    <a:bodyPr/>
                    <a:lstStyle/>
                    <a:p>
                      <a:pPr algn="ct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ご住所</a:t>
                      </a:r>
                      <a:endPar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100687" marR="100687" marT="50343" marB="50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4875305"/>
                  </a:ext>
                </a:extLst>
              </a:tr>
              <a:tr h="672261">
                <a:tc>
                  <a:txBody>
                    <a:bodyPr/>
                    <a:lstStyle/>
                    <a:p>
                      <a:pPr algn="ct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電話番号</a:t>
                      </a:r>
                      <a:endPar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100687" marR="100687" marT="50343" marB="50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6871643"/>
                  </a:ext>
                </a:extLst>
              </a:tr>
              <a:tr h="679504">
                <a:tc>
                  <a:txBody>
                    <a:bodyPr/>
                    <a:lstStyle/>
                    <a:p>
                      <a:pPr algn="ctr"/>
                      <a:r>
                        <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rPr>
                        <a:t>FAX</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番号</a:t>
                      </a:r>
                      <a:endPar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100687" marR="100687" marT="50343" marB="50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1990532"/>
                  </a:ext>
                </a:extLst>
              </a:tr>
              <a:tr h="769875">
                <a:tc>
                  <a:txBody>
                    <a:bodyPr/>
                    <a:lstStyle/>
                    <a:p>
                      <a:pPr algn="ct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実際に介護を</a:t>
                      </a:r>
                      <a:endPar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していますか？</a:t>
                      </a:r>
                      <a:endPar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77514" rtl="0" eaLnBrk="1" fontAlgn="auto" latinLnBrk="0" hangingPunct="1">
                        <a:lnSpc>
                          <a:spcPct val="100000"/>
                        </a:lnSpc>
                        <a:spcBef>
                          <a:spcPts val="1200"/>
                        </a:spcBef>
                        <a:spcAft>
                          <a:spcPts val="0"/>
                        </a:spcAft>
                        <a:buClrTx/>
                        <a:buSzTx/>
                        <a:buFontTx/>
                        <a:buNone/>
                        <a:tabLst/>
                        <a:defRPr/>
                      </a:pP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している　　　・　　　していない</a:t>
                      </a:r>
                      <a:endPar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3655246"/>
                  </a:ext>
                </a:extLst>
              </a:tr>
              <a:tr h="1141106">
                <a:tc>
                  <a:txBody>
                    <a:bodyPr/>
                    <a:lstStyle/>
                    <a:p>
                      <a:pPr algn="ct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あなたがケア</a:t>
                      </a:r>
                      <a:endPar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している方</a:t>
                      </a:r>
                      <a:endPar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（該当するものに</a:t>
                      </a:r>
                      <a:r>
                        <a:rPr kumimoji="1" lang="ja-JP" altLang="en-US" sz="1200" dirty="0" err="1" smtClean="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77514"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　配偶者 ・ 父母 ・ 祖父母 ・ 兄弟姉妹 ・ 子</a:t>
                      </a:r>
                      <a:endPar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ctr" defTabSz="777514" rtl="0" eaLnBrk="1" fontAlgn="auto" latinLnBrk="0" hangingPunct="1">
                        <a:lnSpc>
                          <a:spcPct val="100000"/>
                        </a:lnSpc>
                        <a:spcBef>
                          <a:spcPts val="1200"/>
                        </a:spcBef>
                        <a:spcAft>
                          <a:spcPts val="0"/>
                        </a:spcAft>
                        <a:buClrTx/>
                        <a:buSzTx/>
                        <a:buFontTx/>
                        <a:buNone/>
                        <a:tabLst/>
                        <a:defRPr/>
                      </a:pP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　その他親族 ・ 知人 ・ その他（　　　　　　　　　　）</a:t>
                      </a:r>
                      <a:endPar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5441756"/>
                  </a:ext>
                </a:extLst>
              </a:tr>
              <a:tr h="1672017">
                <a:tc>
                  <a:txBody>
                    <a:bodyPr/>
                    <a:lstStyle/>
                    <a:p>
                      <a:pPr algn="ctr"/>
                      <a:r>
                        <a:rPr kumimoji="1" lang="ja-JP" altLang="en-US" sz="1400" dirty="0" smtClean="0">
                          <a:solidFill>
                            <a:schemeClr val="tx1"/>
                          </a:solidFill>
                          <a:latin typeface="UD デジタル 教科書体 NK-R" panose="02020400000000000000" pitchFamily="18" charset="-128"/>
                          <a:ea typeface="UD デジタル 教科書体 NK-R" panose="02020400000000000000" pitchFamily="18" charset="-128"/>
                        </a:rPr>
                        <a:t>今回の研修で</a:t>
                      </a:r>
                      <a:endParaRPr kumimoji="1" lang="en-US" altLang="ja-JP" sz="14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400" dirty="0" smtClean="0">
                          <a:solidFill>
                            <a:schemeClr val="tx1"/>
                          </a:solidFill>
                          <a:latin typeface="UD デジタル 教科書体 NK-R" panose="02020400000000000000" pitchFamily="18" charset="-128"/>
                          <a:ea typeface="UD デジタル 教科書体 NK-R" panose="02020400000000000000" pitchFamily="18" charset="-128"/>
                        </a:rPr>
                        <a:t>聞いてみたいこと</a:t>
                      </a:r>
                      <a:endParaRPr kumimoji="1" lang="en-US" altLang="ja-JP" sz="14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400" dirty="0" smtClean="0">
                          <a:solidFill>
                            <a:schemeClr val="tx1"/>
                          </a:solidFill>
                          <a:latin typeface="UD デジタル 教科書体 NK-R" panose="02020400000000000000" pitchFamily="18" charset="-128"/>
                          <a:ea typeface="UD デジタル 教科書体 NK-R" panose="02020400000000000000" pitchFamily="18" charset="-128"/>
                        </a:rPr>
                        <a:t>を教えてください</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7514" rtl="0" eaLnBrk="1" fontAlgn="auto" latinLnBrk="0" hangingPunct="1">
                        <a:lnSpc>
                          <a:spcPct val="100000"/>
                        </a:lnSpc>
                        <a:spcBef>
                          <a:spcPts val="1200"/>
                        </a:spcBef>
                        <a:spcAft>
                          <a:spcPts val="0"/>
                        </a:spcAft>
                        <a:buClrTx/>
                        <a:buSzTx/>
                        <a:buFontTx/>
                        <a:buNone/>
                        <a:tabLst/>
                        <a:defRPr/>
                      </a:pPr>
                      <a:endPar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4507978"/>
                  </a:ext>
                </a:extLst>
              </a:tr>
            </a:tbl>
          </a:graphicData>
        </a:graphic>
      </p:graphicFrame>
      <p:sp>
        <p:nvSpPr>
          <p:cNvPr id="5" name="テキスト ボックス 4"/>
          <p:cNvSpPr txBox="1"/>
          <p:nvPr/>
        </p:nvSpPr>
        <p:spPr>
          <a:xfrm>
            <a:off x="2137035" y="1157613"/>
            <a:ext cx="5105885" cy="1169551"/>
          </a:xfrm>
          <a:prstGeom prst="rect">
            <a:avLst/>
          </a:prstGeom>
          <a:noFill/>
        </p:spPr>
        <p:txBody>
          <a:bodyPr wrap="none" rtlCol="0">
            <a:spAutoFit/>
          </a:bodyPr>
          <a:lstStyle/>
          <a:p>
            <a:pPr lvl="0" algn="ctr">
              <a:lnSpc>
                <a:spcPts val="2400"/>
              </a:lnSpc>
              <a:defRPr/>
            </a:pP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自分</a:t>
            </a: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を大切にする介護知識・介護技術</a:t>
            </a:r>
            <a:endParaRPr lang="ja-JP" altLang="en-US" sz="2400" dirty="0">
              <a:solidFill>
                <a:prstClr val="black"/>
              </a:solidFill>
              <a:latin typeface="UD デジタル 教科書体 NK-R" panose="02020400000000000000" pitchFamily="18" charset="-128"/>
              <a:ea typeface="UD デジタル 教科書体 NK-R" panose="02020400000000000000" pitchFamily="18" charset="-128"/>
            </a:endParaRPr>
          </a:p>
          <a:p>
            <a:pPr lvl="0" algn="ctr">
              <a:lnSpc>
                <a:spcPts val="2400"/>
              </a:lnSpc>
              <a:defRPr/>
            </a:pPr>
            <a:r>
              <a:rPr lang="ja-JP" altLang="en-US" sz="2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2000" dirty="0">
                <a:solidFill>
                  <a:prstClr val="black"/>
                </a:solidFill>
                <a:latin typeface="UD デジタル 教科書体 NK-R" panose="02020400000000000000" pitchFamily="18" charset="-128"/>
                <a:ea typeface="UD デジタル 教科書体 NK-R" panose="02020400000000000000" pitchFamily="18" charset="-128"/>
              </a:rPr>
              <a:t>ケア</a:t>
            </a:r>
            <a:r>
              <a:rPr lang="ja-JP" altLang="en-US" sz="2000" dirty="0" smtClean="0">
                <a:solidFill>
                  <a:prstClr val="black"/>
                </a:solidFill>
                <a:latin typeface="UD デジタル 教科書体 NK-R" panose="02020400000000000000" pitchFamily="18" charset="-128"/>
                <a:ea typeface="UD デジタル 教科書体 NK-R" panose="02020400000000000000" pitchFamily="18" charset="-128"/>
              </a:rPr>
              <a:t>する仲間とつながろう～</a:t>
            </a:r>
            <a:endParaRPr kumimoji="1" lang="en-US" altLang="ja-JP"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1019007" rtl="0" eaLnBrk="1" fontAlgn="auto" latinLnBrk="0" hangingPunct="1">
              <a:lnSpc>
                <a:spcPct val="15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FAX</a:t>
            </a:r>
            <a:r>
              <a:rPr kumimoji="1" lang="ja-JP" altLang="en-US"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用参加</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申込書</a:t>
            </a:r>
          </a:p>
        </p:txBody>
      </p:sp>
      <p:sp>
        <p:nvSpPr>
          <p:cNvPr id="6" name="テキスト ボックス 5"/>
          <p:cNvSpPr txBox="1"/>
          <p:nvPr/>
        </p:nvSpPr>
        <p:spPr>
          <a:xfrm>
            <a:off x="1144456" y="2414103"/>
            <a:ext cx="774571" cy="230832"/>
          </a:xfrm>
          <a:prstGeom prst="rect">
            <a:avLst/>
          </a:prstGeom>
          <a:noFill/>
        </p:spPr>
        <p:txBody>
          <a:bodyPr wrap="none" rtlCol="0">
            <a:spAutoFit/>
          </a:bodyPr>
          <a:lstStyle/>
          <a:p>
            <a:pPr marL="0" marR="0" lvl="0" indent="0" algn="ctr" defTabSz="1019007"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ふ　り　が　な</a:t>
            </a:r>
            <a:endPar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テキスト ボックス 7"/>
          <p:cNvSpPr txBox="1"/>
          <p:nvPr/>
        </p:nvSpPr>
        <p:spPr>
          <a:xfrm>
            <a:off x="605357" y="8924733"/>
            <a:ext cx="6637654" cy="1502976"/>
          </a:xfrm>
          <a:prstGeom prst="rect">
            <a:avLst/>
          </a:prstGeom>
          <a:noFill/>
        </p:spPr>
        <p:txBody>
          <a:bodyPr wrap="square" rtlCol="0">
            <a:spAutoFit/>
          </a:bodyPr>
          <a:lstStyle/>
          <a:p>
            <a:pPr marL="0" marR="0" lvl="0" indent="0" algn="l" defTabSz="1019007" rtl="0" eaLnBrk="1" fontAlgn="auto" latinLnBrk="0" hangingPunct="1">
              <a:lnSpc>
                <a:spcPts val="2202"/>
              </a:lnSpc>
              <a:spcBef>
                <a:spcPts val="0"/>
              </a:spcBef>
              <a:spcAft>
                <a:spcPts val="0"/>
              </a:spcAft>
              <a:buClrTx/>
              <a:buSzTx/>
              <a:buFontTx/>
              <a:buNone/>
              <a:tabLst/>
              <a:defRPr/>
            </a:pPr>
            <a:r>
              <a:rPr kumimoji="1" lang="en-US" altLang="ja-JP" sz="1321"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321"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２名以上の参加を希望される場合は、余白に氏名とふりがなを記入してください</a:t>
            </a:r>
            <a:endParaRPr kumimoji="1" lang="en-US" altLang="ja-JP" sz="1321"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lvl="0">
              <a:lnSpc>
                <a:spcPts val="2202"/>
              </a:lnSpc>
              <a:defRPr/>
            </a:pPr>
            <a:r>
              <a:rPr lang="en-US" altLang="ja-JP" sz="1321"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1321" dirty="0">
                <a:solidFill>
                  <a:prstClr val="black"/>
                </a:solidFill>
                <a:latin typeface="UD デジタル 教科書体 NK-R" panose="02020400000000000000" pitchFamily="18" charset="-128"/>
                <a:ea typeface="UD デジタル 教科書体 NK-R" panose="02020400000000000000" pitchFamily="18" charset="-128"/>
              </a:rPr>
              <a:t>　申込受付後</a:t>
            </a:r>
            <a:r>
              <a:rPr lang="ja-JP" altLang="en-US" sz="1321" dirty="0" smtClean="0">
                <a:solidFill>
                  <a:prstClr val="black"/>
                </a:solidFill>
                <a:latin typeface="UD デジタル 教科書体 NK-R" panose="02020400000000000000" pitchFamily="18" charset="-128"/>
                <a:ea typeface="UD デジタル 教科書体 NK-R" panose="02020400000000000000" pitchFamily="18" charset="-128"/>
              </a:rPr>
              <a:t>、電子申請の方にはメールで、電話</a:t>
            </a:r>
            <a:r>
              <a:rPr lang="ja-JP" altLang="en-US" sz="1321" dirty="0">
                <a:solidFill>
                  <a:prstClr val="black"/>
                </a:solidFill>
                <a:latin typeface="UD デジタル 教科書体 NK-R" panose="02020400000000000000" pitchFamily="18" charset="-128"/>
                <a:ea typeface="UD デジタル 教科書体 NK-R" panose="02020400000000000000" pitchFamily="18" charset="-128"/>
              </a:rPr>
              <a:t>・</a:t>
            </a:r>
            <a:r>
              <a:rPr lang="en-US" altLang="ja-JP" sz="1321" dirty="0" smtClean="0">
                <a:solidFill>
                  <a:prstClr val="black"/>
                </a:solidFill>
                <a:latin typeface="UD デジタル 教科書体 NK-R" panose="02020400000000000000" pitchFamily="18" charset="-128"/>
                <a:ea typeface="UD デジタル 教科書体 NK-R" panose="02020400000000000000" pitchFamily="18" charset="-128"/>
              </a:rPr>
              <a:t>FAX</a:t>
            </a:r>
            <a:r>
              <a:rPr lang="ja-JP" altLang="en-US" sz="1321" dirty="0" smtClean="0">
                <a:solidFill>
                  <a:prstClr val="black"/>
                </a:solidFill>
                <a:latin typeface="UD デジタル 教科書体 NK-R" panose="02020400000000000000" pitchFamily="18" charset="-128"/>
                <a:ea typeface="UD デジタル 教科書体 NK-R" panose="02020400000000000000" pitchFamily="18" charset="-128"/>
              </a:rPr>
              <a:t>でお申込みの</a:t>
            </a:r>
            <a:r>
              <a:rPr lang="ja-JP" altLang="en-US" sz="1321" dirty="0">
                <a:solidFill>
                  <a:prstClr val="black"/>
                </a:solidFill>
                <a:latin typeface="UD デジタル 教科書体 NK-R" panose="02020400000000000000" pitchFamily="18" charset="-128"/>
                <a:ea typeface="UD デジタル 教科書体 NK-R" panose="02020400000000000000" pitchFamily="18" charset="-128"/>
              </a:rPr>
              <a:t>方は郵送で「参加</a:t>
            </a:r>
            <a:r>
              <a:rPr lang="ja-JP" altLang="en-US" sz="1321" dirty="0" smtClean="0">
                <a:solidFill>
                  <a:prstClr val="black"/>
                </a:solidFill>
                <a:latin typeface="UD デジタル 教科書体 NK-R" panose="02020400000000000000" pitchFamily="18" charset="-128"/>
                <a:ea typeface="UD デジタル 教科書体 NK-R" panose="02020400000000000000" pitchFamily="18" charset="-128"/>
              </a:rPr>
              <a:t>に</a:t>
            </a:r>
            <a:endParaRPr lang="en-US" altLang="ja-JP" sz="1321" dirty="0" smtClean="0">
              <a:solidFill>
                <a:prstClr val="black"/>
              </a:solidFill>
              <a:latin typeface="UD デジタル 教科書体 NK-R" panose="02020400000000000000" pitchFamily="18" charset="-128"/>
              <a:ea typeface="UD デジタル 教科書体 NK-R" panose="02020400000000000000" pitchFamily="18" charset="-128"/>
            </a:endParaRPr>
          </a:p>
          <a:p>
            <a:pPr lvl="0">
              <a:lnSpc>
                <a:spcPts val="2202"/>
              </a:lnSpc>
              <a:defRPr/>
            </a:pPr>
            <a:r>
              <a:rPr lang="ja-JP" altLang="en-US" sz="1321"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1321" dirty="0" smtClean="0">
                <a:solidFill>
                  <a:prstClr val="black"/>
                </a:solidFill>
                <a:latin typeface="UD デジタル 教科書体 NK-R" panose="02020400000000000000" pitchFamily="18" charset="-128"/>
                <a:ea typeface="UD デジタル 教科書体 NK-R" panose="02020400000000000000" pitchFamily="18" charset="-128"/>
              </a:rPr>
              <a:t>　　ついての</a:t>
            </a:r>
            <a:r>
              <a:rPr lang="ja-JP" altLang="en-US" sz="1321" dirty="0">
                <a:solidFill>
                  <a:prstClr val="black"/>
                </a:solidFill>
                <a:latin typeface="UD デジタル 教科書体 NK-R" panose="02020400000000000000" pitchFamily="18" charset="-128"/>
                <a:ea typeface="UD デジタル 教科書体 NK-R" panose="02020400000000000000" pitchFamily="18" charset="-128"/>
              </a:rPr>
              <a:t>お知らせ」を送付いたします</a:t>
            </a:r>
            <a:r>
              <a:rPr lang="ja-JP" altLang="en-US" sz="1321" dirty="0" smtClean="0">
                <a:solidFill>
                  <a:prstClr val="black"/>
                </a:solidFill>
                <a:latin typeface="UD デジタル 教科書体 NK-R" panose="02020400000000000000" pitchFamily="18" charset="-128"/>
                <a:ea typeface="UD デジタル 教科書体 NK-R" panose="02020400000000000000" pitchFamily="18" charset="-128"/>
              </a:rPr>
              <a:t>。</a:t>
            </a:r>
            <a:endParaRPr lang="en-US" altLang="ja-JP" sz="1321" dirty="0" smtClean="0">
              <a:solidFill>
                <a:prstClr val="black"/>
              </a:solidFill>
              <a:latin typeface="UD デジタル 教科書体 NK-R" panose="02020400000000000000" pitchFamily="18" charset="-128"/>
              <a:ea typeface="UD デジタル 教科書体 NK-R" panose="02020400000000000000" pitchFamily="18" charset="-128"/>
            </a:endParaRPr>
          </a:p>
          <a:p>
            <a:pPr lvl="0">
              <a:lnSpc>
                <a:spcPts val="2202"/>
              </a:lnSpc>
              <a:defRPr/>
            </a:pPr>
            <a:r>
              <a:rPr lang="en-US" altLang="ja-JP" sz="1321"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1321" dirty="0" smtClean="0">
                <a:solidFill>
                  <a:prstClr val="black"/>
                </a:solidFill>
                <a:latin typeface="UD デジタル 教科書体 NK-R" panose="02020400000000000000" pitchFamily="18" charset="-128"/>
                <a:ea typeface="UD デジタル 教科書体 NK-R" panose="02020400000000000000" pitchFamily="18" charset="-128"/>
              </a:rPr>
              <a:t>　定員超過の場合はご参加いただけないことがありますのでご了承ください。（定員超過で　</a:t>
            </a:r>
            <a:endParaRPr lang="en-US" altLang="ja-JP" sz="1321" dirty="0" smtClean="0">
              <a:solidFill>
                <a:prstClr val="black"/>
              </a:solidFill>
              <a:latin typeface="UD デジタル 教科書体 NK-R" panose="02020400000000000000" pitchFamily="18" charset="-128"/>
              <a:ea typeface="UD デジタル 教科書体 NK-R" panose="02020400000000000000" pitchFamily="18" charset="-128"/>
            </a:endParaRPr>
          </a:p>
          <a:p>
            <a:pPr lvl="0">
              <a:lnSpc>
                <a:spcPts val="2202"/>
              </a:lnSpc>
              <a:defRPr/>
            </a:pPr>
            <a:r>
              <a:rPr lang="ja-JP" altLang="en-US" sz="1321"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1321" dirty="0" smtClean="0">
                <a:solidFill>
                  <a:prstClr val="black"/>
                </a:solidFill>
                <a:latin typeface="UD デジタル 教科書体 NK-R" panose="02020400000000000000" pitchFamily="18" charset="-128"/>
                <a:ea typeface="UD デジタル 教科書体 NK-R" panose="02020400000000000000" pitchFamily="18" charset="-128"/>
              </a:rPr>
              <a:t>　　ご参加いただくことができない場合にもその旨ご連絡差し上げます。）</a:t>
            </a:r>
            <a:endParaRPr kumimoji="1" lang="ja-JP" altLang="en-US" sz="1321"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 name="テキスト ボックス 11"/>
          <p:cNvSpPr txBox="1"/>
          <p:nvPr/>
        </p:nvSpPr>
        <p:spPr>
          <a:xfrm>
            <a:off x="2649980" y="320321"/>
            <a:ext cx="4038285" cy="630942"/>
          </a:xfrm>
          <a:prstGeom prst="rect">
            <a:avLst/>
          </a:prstGeom>
          <a:noFill/>
        </p:spPr>
        <p:txBody>
          <a:bodyPr wrap="none" rtlCol="0">
            <a:spAutoFit/>
          </a:bodyPr>
          <a:lstStyle/>
          <a:p>
            <a:pPr marL="0" marR="0" lvl="0" indent="0" algn="ctr" defTabSz="1019007" rtl="0" eaLnBrk="1" fontAlgn="auto" latinLnBrk="0" hangingPunct="1">
              <a:lnSpc>
                <a:spcPts val="1800"/>
              </a:lnSpc>
              <a:spcBef>
                <a:spcPts val="0"/>
              </a:spcBef>
              <a:spcAft>
                <a:spcPts val="60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ＦＡＸ送信先  ０３－５７４２－６８８１</a:t>
            </a:r>
            <a:endParaRPr kumimoji="1" lang="en-US" altLang="ja-JP"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1019007" rtl="0" eaLnBrk="1" fontAlgn="auto" latinLnBrk="0" hangingPunct="1">
              <a:lnSpc>
                <a:spcPts val="1800"/>
              </a:lnSpc>
              <a:spcBef>
                <a:spcPts val="0"/>
              </a:spcBef>
              <a:spcAft>
                <a:spcPts val="60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品川区高齢者福祉課高齢者支援第二係あて</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ストライプ矢印 2"/>
          <p:cNvSpPr/>
          <p:nvPr/>
        </p:nvSpPr>
        <p:spPr>
          <a:xfrm rot="16200000">
            <a:off x="143028" y="614029"/>
            <a:ext cx="1898343" cy="1244600"/>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137855" y="988095"/>
            <a:ext cx="1937001" cy="938719"/>
          </a:xfrm>
          <a:prstGeom prst="rect">
            <a:avLst/>
          </a:prstGeom>
          <a:noFill/>
        </p:spPr>
        <p:txBody>
          <a:bodyPr wrap="square" rtlCol="0">
            <a:spAutoFit/>
          </a:bodyPr>
          <a:lstStyle/>
          <a:p>
            <a:pPr marL="0" marR="0" lvl="0" indent="0" algn="ctr" defTabSz="1019007" rtl="0" eaLnBrk="1" fontAlgn="auto" latinLnBrk="0" hangingPunct="1">
              <a:lnSpc>
                <a:spcPts val="2202"/>
              </a:lnSpc>
              <a:spcBef>
                <a:spcPts val="0"/>
              </a:spcBef>
              <a:spcAft>
                <a:spcPts val="0"/>
              </a:spcAft>
              <a:buClrTx/>
              <a:buSzTx/>
              <a:buFontTx/>
              <a:buNone/>
              <a:tabLst/>
              <a:defRPr/>
            </a:pPr>
            <a:r>
              <a:rPr lang="ja-JP" altLang="en-US" sz="1600" b="1" u="sng" noProof="0" dirty="0" smtClean="0">
                <a:solidFill>
                  <a:prstClr val="black"/>
                </a:solidFill>
                <a:latin typeface="UD デジタル 教科書体 NK-R" panose="02020400000000000000" pitchFamily="18" charset="-128"/>
                <a:ea typeface="UD デジタル 教科書体 NK-R" panose="02020400000000000000" pitchFamily="18" charset="-128"/>
              </a:rPr>
              <a:t>２</a:t>
            </a:r>
            <a:r>
              <a:rPr kumimoji="1" lang="ja-JP" altLang="en-US" sz="1600" b="1" i="0" u="sng"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月</a:t>
            </a:r>
            <a:r>
              <a:rPr lang="ja-JP" altLang="en-US" sz="1600" b="1" u="sng" noProof="0" dirty="0">
                <a:solidFill>
                  <a:prstClr val="black"/>
                </a:solidFill>
                <a:latin typeface="UD デジタル 教科書体 NK-R" panose="02020400000000000000" pitchFamily="18" charset="-128"/>
                <a:ea typeface="UD デジタル 教科書体 NK-R" panose="02020400000000000000" pitchFamily="18" charset="-128"/>
              </a:rPr>
              <a:t>２０</a:t>
            </a:r>
            <a:r>
              <a:rPr kumimoji="1" lang="ja-JP" altLang="en-US" sz="1600" b="1" i="0" u="sng"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日</a:t>
            </a:r>
            <a:endParaRPr kumimoji="1" lang="en-US" altLang="ja-JP" sz="1600" b="1" i="0" u="sng"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1019007" rtl="0" eaLnBrk="1" fontAlgn="auto" latinLnBrk="0" hangingPunct="1">
              <a:lnSpc>
                <a:spcPts val="2202"/>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（木）</a:t>
            </a:r>
            <a:r>
              <a:rPr kumimoji="1" lang="ja-JP" altLang="en-US" sz="1321" b="1" i="0" u="sng"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〆切</a:t>
            </a:r>
            <a:endParaRPr kumimoji="1" lang="en-US" altLang="ja-JP" sz="1321" b="1" i="0" u="sng"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1019007" rtl="0" eaLnBrk="1" fontAlgn="auto" latinLnBrk="0" hangingPunct="1">
              <a:lnSpc>
                <a:spcPts val="2202"/>
              </a:lnSpc>
              <a:spcBef>
                <a:spcPts val="0"/>
              </a:spcBef>
              <a:spcAft>
                <a:spcPts val="0"/>
              </a:spcAft>
              <a:buClrTx/>
              <a:buSzTx/>
              <a:buFontTx/>
              <a:buNone/>
              <a:tabLst/>
              <a:defRPr/>
            </a:pPr>
            <a:r>
              <a:rPr lang="ja-JP" altLang="en-US" sz="1321" b="1" u="sng" dirty="0">
                <a:solidFill>
                  <a:prstClr val="black"/>
                </a:solidFill>
                <a:latin typeface="UD デジタル 教科書体 NK-R" panose="02020400000000000000" pitchFamily="18" charset="-128"/>
                <a:ea typeface="UD デジタル 教科書体 NK-R" panose="02020400000000000000" pitchFamily="18" charset="-128"/>
              </a:rPr>
              <a:t>必着</a:t>
            </a:r>
            <a:endParaRPr kumimoji="1" lang="ja-JP" altLang="en-US" sz="1321"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2060987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1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rgbClr val="FF0000"/>
          </a:solidFill>
          <a:prstDash val="dash"/>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1" id="{D14BBAA0-EBDA-4F80-B5E5-6A060B58EB30}" vid="{E91C9F3B-FA2D-4D28-9E30-9B6A997020B2}"/>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0</TotalTime>
  <Words>573</Words>
  <Application>Microsoft Office PowerPoint</Application>
  <PresentationFormat>ユーザー設定</PresentationFormat>
  <Paragraphs>62</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2</vt:i4>
      </vt:variant>
    </vt:vector>
  </HeadingPairs>
  <TitlesOfParts>
    <vt:vector size="16" baseType="lpstr">
      <vt:lpstr>DINPro</vt:lpstr>
      <vt:lpstr>HGP創英角ｺﾞｼｯｸUB</vt:lpstr>
      <vt:lpstr>HGP創英角ｺﾞｼｯｸUB</vt:lpstr>
      <vt:lpstr>HG丸ｺﾞｼｯｸM-PRO</vt:lpstr>
      <vt:lpstr>ＭＳ Ｐゴシック</vt:lpstr>
      <vt:lpstr>ＭＳ Ｐゴシック</vt:lpstr>
      <vt:lpstr>UD デジタル 教科書体 NK-R</vt:lpstr>
      <vt:lpstr>UD デジタル 教科書体 NP-B</vt:lpstr>
      <vt:lpstr>UD デジタル 教科書体 N-R</vt:lpstr>
      <vt:lpstr>Arial</vt:lpstr>
      <vt:lpstr>Calibri</vt:lpstr>
      <vt:lpstr>Calibri Light</vt:lpstr>
      <vt:lpstr>1_ガイド入りテンプレートサンプル20130531三木さん</vt:lpstr>
      <vt:lpstr>11</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2016-07-29T00:15:27Z</dcterms:created>
  <dcterms:modified xsi:type="dcterms:W3CDTF">2025-02-04T23:47:32Z</dcterms:modified>
</cp:coreProperties>
</file>